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a6e6b483c546c9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a6e6b483c546c9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a6e6b483c546c9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a6e6b483c546c9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3a6e6b483c546c9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3a6e6b483c546c9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a6e6b483c546c9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a6e6b483c546c9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a6e6b483c546c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3a6e6b483c546c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a6e6b483c546c9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3a6e6b483c546c9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a6e6b483c546c9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a6e6b483c546c9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a6e6b483c546c9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a6e6b483c546c9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a6e6b483c546c9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a6e6b483c546c9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a6e6b483c546c9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a6e6b483c546c9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3a6e6b483c546c9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3a6e6b483c546c9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a6e6b483c546c9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a6e6b483c546c9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128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/>
              <a:t>            Fotografia </a:t>
            </a:r>
            <a:endParaRPr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Poniedziałek 24 stycznia 2022•20:34</a:t>
            </a:r>
            <a:endParaRPr b="1" i="1" u="sng"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79898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Niedziela, 13 luty 2022•17:09</a:t>
            </a:r>
            <a:endParaRPr b="1" i="1" u="sng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79901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Niedziela 27luty 2022 •17:00</a:t>
            </a:r>
            <a:endParaRPr b="1" i="1" u="sng"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8358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0" y="3690650"/>
            <a:ext cx="85206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u="sng"/>
              <a:t>Wykonał Błażej Mietkowski </a:t>
            </a:r>
            <a:endParaRPr b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-16300" y="0"/>
            <a:ext cx="4782000" cy="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u="sng"/>
              <a:t>Niedziela, 21 luty 2021•17:25</a:t>
            </a:r>
            <a:endParaRPr b="1" u="sng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3325"/>
            <a:ext cx="8970404" cy="418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 rot="367">
            <a:off x="0" y="300"/>
            <a:ext cx="56226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Wtorek, 30 marca 2021• 15:19</a:t>
            </a:r>
            <a:endParaRPr b="1" i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Lotnisko Gdańsk.</a:t>
            </a:r>
            <a:endParaRPr b="1" i="1" u="sng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92" y="920400"/>
            <a:ext cx="7813325" cy="42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0" y="0"/>
            <a:ext cx="2193000" cy="31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u="sng"/>
              <a:t>Wtorek, 20 kwietnia 2021• 18:55 ~Faktoria Pruszcz Gdański </a:t>
            </a:r>
            <a:endParaRPr b="1" u="sng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600" y="169325"/>
            <a:ext cx="3404700" cy="480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Sobota 15 maja 2021•18:10</a:t>
            </a:r>
            <a:endParaRPr b="1" i="1" u="sng"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8358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56547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Wtorek, 5 Października 2021•17:44</a:t>
            </a:r>
            <a:endParaRPr b="1" i="1" u="sng"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7525"/>
            <a:ext cx="8178509" cy="368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Piątek 12 listopada 2021• 15:37</a:t>
            </a:r>
            <a:endParaRPr b="1" i="1" u="sng"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79899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Wtorek 7 grudnia 2021•14:46</a:t>
            </a:r>
            <a:endParaRPr b="1" i="1" u="sng"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8358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/>
              <a:t>Wtorek 18 stycznia 2022•16:16</a:t>
            </a:r>
            <a:endParaRPr b="1" i="1" u="sng"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8358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