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onetplus.vulcan.net.pl/pruszczgdansk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bAbLu760Y&amp;t=1s" TargetMode="External"/><Relationship Id="rId2" Type="http://schemas.openxmlformats.org/officeDocument/2006/relationships/hyperlink" Target="https://www.youtube.com/watch?v=1l8XhJapnKg&amp;t=1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onetplus.vulcan.net.pl/pruszczgdansk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CCC888-89AA-43DC-BB68-F0522CBAC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Jak stworzyć konto UONET+ i zalogować się w dzienniku </a:t>
            </a:r>
            <a:r>
              <a:rPr lang="pl-PL" dirty="0" err="1"/>
              <a:t>Vulcan</a:t>
            </a:r>
            <a:r>
              <a:rPr lang="pl-P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213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ACDF38-BF47-4582-9974-2C04F2FC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pocztę dostaliśmy maila aktywującego, gdzie klikamy w link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52D9AF-20BE-49EA-8386-F5D1C0460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070" y="1930400"/>
            <a:ext cx="8884880" cy="4997745"/>
          </a:xfrm>
        </p:spPr>
      </p:pic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4ED3221A-9FB7-4BB9-9FF2-01B68DDC75DE}"/>
              </a:ext>
            </a:extLst>
          </p:cNvPr>
          <p:cNvSpPr/>
          <p:nvPr/>
        </p:nvSpPr>
        <p:spPr>
          <a:xfrm>
            <a:off x="4562752" y="2400485"/>
            <a:ext cx="4429125" cy="2257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28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E6000A-95F4-4A2C-B0AD-9647518E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Klikamy w link, który przekieruje nas do strony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7FFEA0B-B02F-43C6-8D9E-947F6C286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429" y="1930400"/>
            <a:ext cx="8042796" cy="4524073"/>
          </a:xfrm>
        </p:spPr>
      </p:pic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1C9D8D38-F2CF-4202-AF61-36476650C575}"/>
              </a:ext>
            </a:extLst>
          </p:cNvPr>
          <p:cNvSpPr/>
          <p:nvPr/>
        </p:nvSpPr>
        <p:spPr>
          <a:xfrm>
            <a:off x="5848350" y="2481335"/>
            <a:ext cx="4886325" cy="41991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AACA510-3357-4654-8D67-761438791B9C}"/>
              </a:ext>
            </a:extLst>
          </p:cNvPr>
          <p:cNvSpPr txBox="1"/>
          <p:nvPr/>
        </p:nvSpPr>
        <p:spPr>
          <a:xfrm>
            <a:off x="6793083" y="3622350"/>
            <a:ext cx="387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Wpisujemy wymyślone przez nas hasło i odhaczamy, że nie jesteśmy robotami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A2FBCDD-4CE6-4EE9-93C6-91FD97B3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2" t="43236" r="35559" b="45502"/>
          <a:stretch/>
        </p:blipFill>
        <p:spPr>
          <a:xfrm>
            <a:off x="6878254" y="4580904"/>
            <a:ext cx="3707534" cy="7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3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603A74-7B0D-4A24-9A92-E1A24DDD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Ponownie wchodzimy na stronę logowania, gdzie wpisujemy adres mailowy i nowe hasło i klikamy Zaloguj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A3EB7D3-85FB-45C0-AF72-0DEE4AB33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178" y="2245370"/>
            <a:ext cx="7522898" cy="4231630"/>
          </a:xfrm>
        </p:spPr>
      </p:pic>
    </p:spTree>
    <p:extLst>
      <p:ext uri="{BB962C8B-B14F-4D97-AF65-F5344CB8AC3E}">
        <p14:creationId xmlns:p14="http://schemas.microsoft.com/office/powerpoint/2010/main" val="413165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F5115E-6096-4383-B6CC-D1C9D8EC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Jeśli są jakieś problemy z logowaniem upewnij się, że jest wpisany </a:t>
            </a:r>
            <a:r>
              <a:rPr lang="pl-PL" dirty="0" err="1"/>
              <a:t>pruszcz</a:t>
            </a:r>
            <a:r>
              <a:rPr lang="pl-PL" dirty="0"/>
              <a:t> gdański w adresie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56BAED-2FFB-4EE7-9CB9-B3A75852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0865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https://uonetplus.vulcan.net.pl/</a:t>
            </a:r>
            <a:r>
              <a:rPr lang="pl-PL" dirty="0">
                <a:highlight>
                  <a:srgbClr val="FF0000"/>
                </a:highlight>
                <a:hlinkClick r:id="rId2"/>
              </a:rPr>
              <a:t>pruszczgdanski</a:t>
            </a:r>
            <a:endParaRPr lang="pl-PL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pl-PL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652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E3F78D1-174B-49F5-8DCC-895DE303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Zmiana hasła</a:t>
            </a:r>
          </a:p>
        </p:txBody>
      </p:sp>
    </p:spTree>
    <p:extLst>
      <p:ext uri="{BB962C8B-B14F-4D97-AF65-F5344CB8AC3E}">
        <p14:creationId xmlns:p14="http://schemas.microsoft.com/office/powerpoint/2010/main" val="166947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C8FCF-DA6B-4F3E-8C35-E9F3A03E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4" y="26100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dirty="0"/>
              <a:t>Pamiętaj, że co 30 dni musisz zmienić hasło. W tym celu klikamy Zmień hasło (wtedy kiedy zgubimy lub też system na nas to wymusi)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2A4412B-2555-40F7-9968-FDAFBDA04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442" y="2112993"/>
            <a:ext cx="6900332" cy="3881437"/>
          </a:xfrm>
        </p:spPr>
      </p:pic>
      <p:sp>
        <p:nvSpPr>
          <p:cNvPr id="8" name="Strzałka: w górę 7">
            <a:extLst>
              <a:ext uri="{FF2B5EF4-FFF2-40B4-BE49-F238E27FC236}">
                <a16:creationId xmlns:a16="http://schemas.microsoft.com/office/drawing/2014/main" id="{673F83C5-0A9D-48C4-B829-757F7FED9A35}"/>
              </a:ext>
            </a:extLst>
          </p:cNvPr>
          <p:cNvSpPr/>
          <p:nvPr/>
        </p:nvSpPr>
        <p:spPr>
          <a:xfrm>
            <a:off x="4725418" y="4496169"/>
            <a:ext cx="647700" cy="15938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3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AEF29-BF08-46DC-BC0E-B3483751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Wypełniamy formularz, zaznaczamy, że nie jesteśmy robotami i klikamy Ustaw nowe hasło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1C4AE4-A75B-424F-A8B9-3D180A27D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502" y="25034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421008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06692-A3F8-4FC3-9EAE-51C78405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Teraz możemy się nieskończenie wiele razy logować do naszego dziennika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r>
              <a:rPr lang="pl-PL" dirty="0"/>
              <a:t>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041A613-64C8-4D04-B97D-617537AA5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92297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63F76-A5BD-4D05-A550-DA07E96D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Tak samo postępują Rodzice i uczniowie</a:t>
            </a:r>
            <a:br>
              <a:rPr lang="pl-PL" dirty="0"/>
            </a:br>
            <a:r>
              <a:rPr lang="pl-PL" dirty="0"/>
              <a:t>(warto by były podane dwa maile oddzielne dla ucznia i oddzielne dla Rodzica)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D328A8-6296-4396-9BD8-53975191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04" y="2719882"/>
            <a:ext cx="9469843" cy="38807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Tutaj zamieszczam filmiki, które mogą pomóc:</a:t>
            </a:r>
          </a:p>
          <a:p>
            <a:r>
              <a:rPr lang="pl-PL" dirty="0">
                <a:hlinkClick r:id="rId2"/>
              </a:rPr>
              <a:t>https://www.youtube.com/watch?v=1l8XhJapnKg&amp;t=1s</a:t>
            </a:r>
            <a:r>
              <a:rPr lang="pl-PL" dirty="0"/>
              <a:t> – filmik jak po raz pierwszy się zalogować</a:t>
            </a:r>
          </a:p>
          <a:p>
            <a:r>
              <a:rPr lang="pl-PL" dirty="0">
                <a:hlinkClick r:id="rId3"/>
              </a:rPr>
              <a:t>https://www.youtube.com/watch?v=ekbAbLu760Y&amp;t=1s</a:t>
            </a:r>
            <a:r>
              <a:rPr lang="pl-PL" dirty="0"/>
              <a:t> – filmik o zapomnianym haśle</a:t>
            </a:r>
          </a:p>
        </p:txBody>
      </p:sp>
    </p:spTree>
    <p:extLst>
      <p:ext uri="{BB962C8B-B14F-4D97-AF65-F5344CB8AC3E}">
        <p14:creationId xmlns:p14="http://schemas.microsoft.com/office/powerpoint/2010/main" val="400045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FBBF6-71F0-4649-83B4-9BBFCAA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28625"/>
            <a:ext cx="9477374" cy="1320800"/>
          </a:xfrm>
        </p:spPr>
        <p:txBody>
          <a:bodyPr/>
          <a:lstStyle/>
          <a:p>
            <a:r>
              <a:rPr lang="pl-PL" dirty="0"/>
              <a:t>W dowolną wyszukiwarkę wpisujemy </a:t>
            </a:r>
            <a:r>
              <a:rPr lang="pl-PL" dirty="0" err="1"/>
              <a:t>Vulcan</a:t>
            </a:r>
            <a:r>
              <a:rPr lang="pl-PL" dirty="0"/>
              <a:t> logowanie </a:t>
            </a:r>
            <a:r>
              <a:rPr lang="pl-PL" dirty="0" err="1"/>
              <a:t>pruszcz</a:t>
            </a:r>
            <a:r>
              <a:rPr lang="pl-PL" dirty="0"/>
              <a:t> gdański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9360A4E-DA6C-42E0-A101-385DA6EF1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91568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3EA1D9-BF28-4CAD-9F2C-D5812253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wyszukaniu klikamy najczęściej w pierwszy link Dziennik UONET+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43848F-3A34-4252-8FC2-924E071B1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878" y="2122488"/>
            <a:ext cx="7605888" cy="4278312"/>
          </a:xfrm>
        </p:spPr>
      </p:pic>
      <p:sp>
        <p:nvSpPr>
          <p:cNvPr id="6" name="Strzałka: w górę 5">
            <a:extLst>
              <a:ext uri="{FF2B5EF4-FFF2-40B4-BE49-F238E27FC236}">
                <a16:creationId xmlns:a16="http://schemas.microsoft.com/office/drawing/2014/main" id="{842E0EA4-91D8-4A56-BBF3-544E19FD5CEB}"/>
              </a:ext>
            </a:extLst>
          </p:cNvPr>
          <p:cNvSpPr/>
          <p:nvPr/>
        </p:nvSpPr>
        <p:spPr>
          <a:xfrm>
            <a:off x="1586236" y="3739626"/>
            <a:ext cx="2181225" cy="15430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6DBA73-61D8-461E-8BD5-9AFE05FD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609600"/>
            <a:ext cx="9610725" cy="1320800"/>
          </a:xfrm>
        </p:spPr>
        <p:txBody>
          <a:bodyPr>
            <a:normAutofit fontScale="90000"/>
          </a:bodyPr>
          <a:lstStyle/>
          <a:p>
            <a:r>
              <a:rPr lang="pl-PL" dirty="0"/>
              <a:t>Lub wpisujemy adres:</a:t>
            </a:r>
            <a:br>
              <a:rPr lang="pl-PL" dirty="0"/>
            </a:br>
            <a:r>
              <a:rPr lang="pl-PL" dirty="0">
                <a:hlinkClick r:id="rId2"/>
              </a:rPr>
              <a:t>https://uonetplus.vulcan.net.pl/pruszczgdanski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 klikamy </a:t>
            </a:r>
            <a:r>
              <a:rPr lang="pl-PL" dirty="0" err="1"/>
              <a:t>Enter</a:t>
            </a: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CD6C611-7EED-4D7D-9101-9D9C2D2C2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112064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1727A-073E-4790-BCD3-DE0145A1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Klikamy Zaloguj się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D0A30138-AC6A-4F8F-80D9-8AC6883C8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328" y="2170113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7397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C4E68EA-01FE-4050-B224-A419352E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Pierwsze logowanie</a:t>
            </a:r>
          </a:p>
        </p:txBody>
      </p:sp>
    </p:spTree>
    <p:extLst>
      <p:ext uri="{BB962C8B-B14F-4D97-AF65-F5344CB8AC3E}">
        <p14:creationId xmlns:p14="http://schemas.microsoft.com/office/powerpoint/2010/main" val="13310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59DEBA-5D27-433A-A9F9-5547614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 pierwszym logowaniu trzeba założyć konto w tym celu klikamy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6553809-3978-46CA-A549-5E6BEBEA1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27" y="1930400"/>
            <a:ext cx="8269111" cy="4651375"/>
          </a:xfrm>
        </p:spPr>
      </p:pic>
      <p:sp>
        <p:nvSpPr>
          <p:cNvPr id="6" name="Strzałka: w górę 5">
            <a:extLst>
              <a:ext uri="{FF2B5EF4-FFF2-40B4-BE49-F238E27FC236}">
                <a16:creationId xmlns:a16="http://schemas.microsoft.com/office/drawing/2014/main" id="{3C465EAE-CF5D-40EA-B6CF-6CF2F68047B5}"/>
              </a:ext>
            </a:extLst>
          </p:cNvPr>
          <p:cNvSpPr/>
          <p:nvPr/>
        </p:nvSpPr>
        <p:spPr>
          <a:xfrm>
            <a:off x="3577702" y="4757970"/>
            <a:ext cx="2427302" cy="1823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67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FD729-4241-4514-8F63-898B4054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5" y="414291"/>
            <a:ext cx="8596668" cy="1320800"/>
          </a:xfrm>
        </p:spPr>
        <p:txBody>
          <a:bodyPr>
            <a:normAutofit/>
          </a:bodyPr>
          <a:lstStyle/>
          <a:p>
            <a:r>
              <a:rPr lang="pl-PL" dirty="0"/>
              <a:t>Wchodzimy na pocztę gdzie wpisujemy login i hasło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5D86A99-D352-4DCE-AAC2-8C0B0219A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2" y="2133955"/>
            <a:ext cx="7916935" cy="4453276"/>
          </a:xfrm>
        </p:spPr>
      </p:pic>
    </p:spTree>
    <p:extLst>
      <p:ext uri="{BB962C8B-B14F-4D97-AF65-F5344CB8AC3E}">
        <p14:creationId xmlns:p14="http://schemas.microsoft.com/office/powerpoint/2010/main" val="281135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9EC37-BC65-4007-89F3-5086483A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609600"/>
            <a:ext cx="9150177" cy="1320800"/>
          </a:xfrm>
        </p:spPr>
        <p:txBody>
          <a:bodyPr>
            <a:normAutofit fontScale="90000"/>
          </a:bodyPr>
          <a:lstStyle/>
          <a:p>
            <a:r>
              <a:rPr lang="pl-PL" dirty="0"/>
              <a:t>Wpisujemy adres mailowy podany wychowawcy, zaznaczamy, że nie jesteśmy robotami i wysyłamy wiadomość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F094CFA-9EC4-41EA-B48A-948A8AD89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02" y="2366963"/>
            <a:ext cx="7543799" cy="4243387"/>
          </a:xfrm>
        </p:spPr>
      </p:pic>
    </p:spTree>
    <p:extLst>
      <p:ext uri="{BB962C8B-B14F-4D97-AF65-F5344CB8AC3E}">
        <p14:creationId xmlns:p14="http://schemas.microsoft.com/office/powerpoint/2010/main" val="358774119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296</Words>
  <Application>Microsoft Office PowerPoint</Application>
  <PresentationFormat>Panoramiczny</PresentationFormat>
  <Paragraphs>23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Faseta</vt:lpstr>
      <vt:lpstr>Jak stworzyć konto UONET+ i zalogować się w dzienniku Vulcan?</vt:lpstr>
      <vt:lpstr>W dowolną wyszukiwarkę wpisujemy Vulcan logowanie pruszcz gdański</vt:lpstr>
      <vt:lpstr>Po wyszukaniu klikamy najczęściej w pierwszy link Dziennik UONET+</vt:lpstr>
      <vt:lpstr>Lub wpisujemy adres: https://uonetplus.vulcan.net.pl/pruszczgdanski  i klikamy Enter</vt:lpstr>
      <vt:lpstr>Klikamy Zaloguj się</vt:lpstr>
      <vt:lpstr>Pierwsze logowanie</vt:lpstr>
      <vt:lpstr>Przy pierwszym logowaniu trzeba założyć konto w tym celu klikamy </vt:lpstr>
      <vt:lpstr>Wchodzimy na pocztę gdzie wpisujemy login i hasło</vt:lpstr>
      <vt:lpstr>Wpisujemy adres mailowy podany wychowawcy, zaznaczamy, że nie jesteśmy robotami i wysyłamy wiadomość</vt:lpstr>
      <vt:lpstr>Na pocztę dostaliśmy maila aktywującego, gdzie klikamy w link</vt:lpstr>
      <vt:lpstr>Klikamy w link, który przekieruje nas do strony</vt:lpstr>
      <vt:lpstr>Ponownie wchodzimy na stronę logowania, gdzie wpisujemy adres mailowy i nowe hasło i klikamy Zaloguj</vt:lpstr>
      <vt:lpstr>Jeśli są jakieś problemy z logowaniem upewnij się, że jest wpisany pruszcz gdański w adresie </vt:lpstr>
      <vt:lpstr>Zmiana hasła</vt:lpstr>
      <vt:lpstr>Pamiętaj, że co 30 dni musisz zmienić hasło. W tym celu klikamy Zmień hasło (wtedy kiedy zgubimy lub też system na nas to wymusi) </vt:lpstr>
      <vt:lpstr>Wypełniamy formularz, zaznaczamy, że nie jesteśmy robotami i klikamy Ustaw nowe hasło</vt:lpstr>
      <vt:lpstr>Teraz możemy się nieskończenie wiele razy logować do naszego dziennika  </vt:lpstr>
      <vt:lpstr>Tak samo postępują Rodzice i uczniowie (warto by były podane dwa maile oddzielne dla ucznia i oddzielne dla Rodzica)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stworzyć konto UONET+ i zalogować się w dzienniku Vulcan?</dc:title>
  <dc:creator>Ewa  Mudlaw</dc:creator>
  <cp:lastModifiedBy>Ewa  Mudlaw</cp:lastModifiedBy>
  <cp:revision>10</cp:revision>
  <dcterms:created xsi:type="dcterms:W3CDTF">2021-06-14T13:16:28Z</dcterms:created>
  <dcterms:modified xsi:type="dcterms:W3CDTF">2021-08-31T17:59:15Z</dcterms:modified>
</cp:coreProperties>
</file>