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0" r:id="rId8"/>
    <p:sldId id="262" r:id="rId9"/>
    <p:sldId id="263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4660"/>
  </p:normalViewPr>
  <p:slideViewPr>
    <p:cSldViewPr snapToGrid="0">
      <p:cViewPr>
        <p:scale>
          <a:sx n="66" d="100"/>
          <a:sy n="66" d="100"/>
        </p:scale>
        <p:origin x="418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1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20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79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0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2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4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03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4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0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3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2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8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0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46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68D8C8-3D30-474C-A79B-094572F7C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Malunki i rysunki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9D9B72-7796-4715-ADEA-513E9AF16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Michasi Słobody z klasy VI d</a:t>
            </a:r>
          </a:p>
        </p:txBody>
      </p:sp>
    </p:spTree>
    <p:extLst>
      <p:ext uri="{BB962C8B-B14F-4D97-AF65-F5344CB8AC3E}">
        <p14:creationId xmlns:p14="http://schemas.microsoft.com/office/powerpoint/2010/main" val="92821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zkicowanie&#10;&#10;Opis wygenerowany automatycznie">
            <a:extLst>
              <a:ext uri="{FF2B5EF4-FFF2-40B4-BE49-F238E27FC236}">
                <a16:creationId xmlns:a16="http://schemas.microsoft.com/office/drawing/2014/main" id="{69AF018A-9198-4427-94DF-A2F41F69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381000"/>
            <a:ext cx="2883408" cy="6096000"/>
          </a:xfrm>
          <a:prstGeom prst="rect">
            <a:avLst/>
          </a:prstGeom>
        </p:spPr>
      </p:pic>
      <p:pic>
        <p:nvPicPr>
          <p:cNvPr id="5" name="Obraz 4" descr="Obraz zawierający szkicowanie&#10;&#10;Opis wygenerowany automatycznie">
            <a:extLst>
              <a:ext uri="{FF2B5EF4-FFF2-40B4-BE49-F238E27FC236}">
                <a16:creationId xmlns:a16="http://schemas.microsoft.com/office/drawing/2014/main" id="{3EEC410A-E791-4812-964B-0863F2B5E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94" y="381000"/>
            <a:ext cx="3395472" cy="6096000"/>
          </a:xfrm>
          <a:prstGeom prst="rect">
            <a:avLst/>
          </a:prstGeom>
        </p:spPr>
      </p:pic>
      <p:pic>
        <p:nvPicPr>
          <p:cNvPr id="7" name="Obraz 6" descr="Obraz zawierający szkicowanie&#10;&#10;Opis wygenerowany automatycznie">
            <a:extLst>
              <a:ext uri="{FF2B5EF4-FFF2-40B4-BE49-F238E27FC236}">
                <a16:creationId xmlns:a16="http://schemas.microsoft.com/office/drawing/2014/main" id="{0F529850-F251-4AC4-8E62-AC8B3F333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70" y="381000"/>
            <a:ext cx="329793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1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35DBA781-AFC0-4ABE-840E-A00417651E95}"/>
              </a:ext>
            </a:extLst>
          </p:cNvPr>
          <p:cNvSpPr/>
          <p:nvPr/>
        </p:nvSpPr>
        <p:spPr>
          <a:xfrm>
            <a:off x="1858617" y="1470991"/>
            <a:ext cx="8279295" cy="37470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latin typeface="Comic Sans MS" panose="030F0702030302020204" pitchFamily="66" charset="0"/>
              </a:rPr>
              <a:t>Dziękuję za uwagę </a:t>
            </a:r>
            <a:r>
              <a:rPr lang="pl-PL" sz="4400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pl-PL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7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ściana, podłoże, osoba&#10;&#10;Opis wygenerowany automatycznie">
            <a:extLst>
              <a:ext uri="{FF2B5EF4-FFF2-40B4-BE49-F238E27FC236}">
                <a16:creationId xmlns:a16="http://schemas.microsoft.com/office/drawing/2014/main" id="{AC8838C1-8190-412E-B1BE-E41C948E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5" y="269789"/>
            <a:ext cx="3328416" cy="6096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8ABD977-7401-4CF5-815C-FED59070FC65}"/>
              </a:ext>
            </a:extLst>
          </p:cNvPr>
          <p:cNvSpPr txBox="1"/>
          <p:nvPr/>
        </p:nvSpPr>
        <p:spPr>
          <a:xfrm>
            <a:off x="4224129" y="1311965"/>
            <a:ext cx="7512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/>
              <a:t>Odkąd pamiętam lubiłam rysować i malować.</a:t>
            </a:r>
          </a:p>
          <a:p>
            <a:r>
              <a:rPr lang="pl-PL" sz="2800"/>
              <a:t>Chciałam Wam pokazać niektóre z moich prac.</a:t>
            </a:r>
          </a:p>
          <a:p>
            <a:r>
              <a:rPr lang="pl-PL" sz="2800"/>
              <a:t>Życzę przyjemnego odbioru  </a:t>
            </a:r>
            <a:r>
              <a:rPr lang="pl-PL" sz="2800">
                <a:sym typeface="Wingdings" panose="05000000000000000000" pitchFamily="2" charset="2"/>
              </a:rPr>
              <a:t>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3306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3E12DB6-7854-4449-8627-239183C3F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516" y="674660"/>
            <a:ext cx="10887294" cy="5552520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342562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ątek&#10;&#10;Opis wygenerowany automatycznie">
            <a:extLst>
              <a:ext uri="{FF2B5EF4-FFF2-40B4-BE49-F238E27FC236}">
                <a16:creationId xmlns:a16="http://schemas.microsoft.com/office/drawing/2014/main" id="{39D1AE3D-801E-46ED-93BC-01FC9E8B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458" y="967532"/>
            <a:ext cx="8137084" cy="4922936"/>
          </a:xfrm>
          <a:prstGeom prst="rect">
            <a:avLst/>
          </a:prstGeom>
          <a:ln w="190500">
            <a:solidFill>
              <a:schemeClr val="tx1">
                <a:alpha val="7000"/>
              </a:schemeClr>
            </a:solidFill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6470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843261-127C-4D61-A4B3-2C6A6E90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26" y="643466"/>
            <a:ext cx="9816858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88437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kolorowy&#10;&#10;Opis wygenerowany automatycznie">
            <a:extLst>
              <a:ext uri="{FF2B5EF4-FFF2-40B4-BE49-F238E27FC236}">
                <a16:creationId xmlns:a16="http://schemas.microsoft.com/office/drawing/2014/main" id="{368ABF8E-F4B8-4BDA-B0E8-3085CC90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46" r="1" b="35369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373044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8" descr="Obraz zawierający osoba&#10;&#10;Opis wygenerowany automatycznie">
            <a:extLst>
              <a:ext uri="{FF2B5EF4-FFF2-40B4-BE49-F238E27FC236}">
                <a16:creationId xmlns:a16="http://schemas.microsoft.com/office/drawing/2014/main" id="{3C1B711A-B54B-42E2-A533-776865ABC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9"/>
          <a:stretch/>
        </p:blipFill>
        <p:spPr>
          <a:xfrm>
            <a:off x="4162980" y="643466"/>
            <a:ext cx="3778349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378509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F91D0B20-E276-4F17-B6E0-04805800F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05" b="11956"/>
          <a:stretch/>
        </p:blipFill>
        <p:spPr>
          <a:xfrm>
            <a:off x="643468" y="643467"/>
            <a:ext cx="4010827" cy="5571066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EAB0CB3-796E-4C9C-9F0E-5FF5294AC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07" r="-1" b="28079"/>
          <a:stretch/>
        </p:blipFill>
        <p:spPr>
          <a:xfrm>
            <a:off x="4976027" y="643467"/>
            <a:ext cx="6572505" cy="5571066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85049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F3B7219-4678-49A2-B494-26E72C5AC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80" y="381000"/>
            <a:ext cx="36728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3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Łupek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0</TotalTime>
  <Words>32</Words>
  <Application>Microsoft Office PowerPoint</Application>
  <PresentationFormat>Panoramiczny</PresentationFormat>
  <Paragraphs>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Calisto MT</vt:lpstr>
      <vt:lpstr>Comic Sans MS</vt:lpstr>
      <vt:lpstr>Wingdings 2</vt:lpstr>
      <vt:lpstr>Łupek</vt:lpstr>
      <vt:lpstr>Malunki i rysunki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Malunki i rysunki</dc:title>
  <dc:creator>Ewa Mudław- Kapałka</dc:creator>
  <cp:lastModifiedBy>Ewa  Mudlaw</cp:lastModifiedBy>
  <cp:revision>1</cp:revision>
  <dcterms:modified xsi:type="dcterms:W3CDTF">2021-05-27T08:33:31Z</dcterms:modified>
</cp:coreProperties>
</file>