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68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-11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sposobnawszystko.pl/tag/jajk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mjakmama24.pl/mama/imprezy/jajko-w-roli-glownej-4-ciekawe-przepisy-wielkanocne-aa-nJ1U-NoKJ-D5aT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netrza-ze-smakiem.pl/pisanki-10-sposobow/" TargetMode="External"/><Relationship Id="rId3" Type="http://schemas.openxmlformats.org/officeDocument/2006/relationships/hyperlink" Target="http://dekoland.blogspot.com/2015/04/designerskie-pisanki.html" TargetMode="External"/><Relationship Id="rId7" Type="http://schemas.openxmlformats.org/officeDocument/2006/relationships/hyperlink" Target="https://www.mjakmama24.pl/mama/imprezy/pomysly-na-pisanki-6-najciekawszych-pomyslow-na-pisanki-inspiracje-aa-pwGZ-f8Ge-vj4i.html" TargetMode="External"/><Relationship Id="rId2" Type="http://schemas.openxmlformats.org/officeDocument/2006/relationships/hyperlink" Target="https://www.meblobranie.pl/porady/5-pomyslow-na-wielkanocne-pisan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bieta.onet.pl/dom/diy/pisanki-zdobione-recznie-decoupage-przyklady-i-inspiracje/54fw9s3#slajd-15" TargetMode="External"/><Relationship Id="rId5" Type="http://schemas.openxmlformats.org/officeDocument/2006/relationships/hyperlink" Target="https://zszywka.pl/p/jaja-z-twarza-czyli-proste-pomysly--13084000.html" TargetMode="External"/><Relationship Id="rId4" Type="http://schemas.openxmlformats.org/officeDocument/2006/relationships/hyperlink" Target="https://ladnydom.pl/budowa/56,167217,19735225,pisanki-nowe-sposoby-na-dekoracje-jajek-na-wielkanoc.html" TargetMode="External"/><Relationship Id="rId9" Type="http://schemas.openxmlformats.org/officeDocument/2006/relationships/hyperlink" Target="https://blog.gumtree.pl/5-prostych-ciekawych-pomyslow-pisanki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mawdomu.pl/2015/03/zabawy-z-pianka-do-golenia.html" TargetMode="External"/><Relationship Id="rId2" Type="http://schemas.openxmlformats.org/officeDocument/2006/relationships/hyperlink" Target="http://diytozts.blogspot.com/2018/02/tutorial-pisanka-zdobiona-klejem-n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ennaburger.com/2014/03/creating-colorful-easter-eggs-with-melted-crayons/" TargetMode="External"/><Relationship Id="rId4" Type="http://schemas.openxmlformats.org/officeDocument/2006/relationships/hyperlink" Target="https://mojedziecikreatywnie.pl/2019/04/naturalne-barwienie-jajek-nasze-eksperymenty-w-kuchn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EE2E0A0-951E-44B4-B249-7B87D1FF2A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WIELKANOCNE PISANKI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FFD0670-317F-45F7-A52F-55AB1C9072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104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0" name="Rectangle 72">
            <a:extLst>
              <a:ext uri="{FF2B5EF4-FFF2-40B4-BE49-F238E27FC236}">
                <a16:creationId xmlns:a16="http://schemas.microsoft.com/office/drawing/2014/main" xmlns="" id="{DCC583FC-3774-47D1-9A8B-E0DBA89CB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E8DDDC38-A59D-4C57-BEAA-01E57BDE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685253" y="228600"/>
            <a:ext cx="2851523" cy="6638625"/>
            <a:chOff x="2487613" y="285750"/>
            <a:chExt cx="2428875" cy="5654676"/>
          </a:xfrm>
        </p:grpSpPr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xmlns="" id="{07181E0D-4E2E-4CF7-83D6-6BF1884F26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xmlns="" id="{41E4039F-6250-4F1A-8B44-8211D95CBF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xmlns="" id="{C27CE0F8-A859-4A25-8A2E-2F48B2D7F1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xmlns="" id="{1D3B4413-99E7-41CB-BC1A-91CB93B73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xmlns="" id="{2B5AE9BA-21EA-413E-92D1-70B41D12F8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xmlns="" id="{EA6962B4-B58E-4363-AE37-502AAB46F0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xmlns="" id="{8CFEAE09-A4F7-4009-BBA4-E007F3FF21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xmlns="" id="{BEC0F162-6193-4A0C-9667-DD7C8B4BD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xmlns="" id="{7AE69957-54B0-48E2-8BCD-EE01C7190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xmlns="" id="{9E3E384D-F4D8-4B3A-978C-EFEED16D3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xmlns="" id="{66DD5E8A-F260-4F93-94D6-AA109560AC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xmlns="" id="{AB7CE38B-1EFC-4D54-BD22-F0E1C0ED2A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4251A81-4530-41B5-B8FB-DC124AC02C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xmlns="" id="{704F0C26-A940-4311-8A41-C69C075D77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xmlns="" id="{72844B50-4A36-4E90-9BD1-7945BAF043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xmlns="" id="{FFFF2F5F-4D06-40B4-AAF7-7BF88551BF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xmlns="" id="{C2D84FDB-118B-42FD-8561-B383615D2B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xmlns="" id="{5B64B543-1195-4970-808B-156908D3B5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xmlns="" id="{1B6440B3-14CA-4B3F-AF89-7FEC0A2246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xmlns="" id="{47F34F74-6C9C-4D9D-B2D7-AF753BD44A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xmlns="" id="{4246517D-AB8F-4BEF-B5E5-7A8BC0DDEE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xmlns="" id="{0ACFBF4D-E487-4BD0-8BCA-2DB6DC0464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xmlns="" id="{23DE6D3A-314E-4642-AEAF-54B822D4E1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xmlns="" id="{FEE0BBF7-C59B-4279-AFF5-28F6433B9A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xmlns="" id="{B2C1E620-478E-4DC2-A505-934657FF11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E7829F5-6693-4CE7-871A-14BB6353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pl-PL"/>
              <a:t>Pisanki z brokatem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AECDF498-6F66-4565-9FB7-1076703337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Freeform 11">
            <a:extLst>
              <a:ext uri="{FF2B5EF4-FFF2-40B4-BE49-F238E27FC236}">
                <a16:creationId xmlns:a16="http://schemas.microsoft.com/office/drawing/2014/main" xmlns="" id="{E0779346-49CA-41C2-BD0A-62F2E1903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5BD69EC9-462E-46DD-BD79-675E2EAEC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497"/>
          <a:stretch/>
        </p:blipFill>
        <p:spPr bwMode="auto">
          <a:xfrm>
            <a:off x="-1555" y="1731"/>
            <a:ext cx="4662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Content Placeholder 8197">
            <a:extLst>
              <a:ext uri="{FF2B5EF4-FFF2-40B4-BE49-F238E27FC236}">
                <a16:creationId xmlns:a16="http://schemas.microsoft.com/office/drawing/2014/main" xmlns="" id="{EA627356-9C73-4ECC-BD25-10CA1862A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0445" y="2133600"/>
            <a:ext cx="3304165" cy="3777622"/>
          </a:xfrm>
        </p:spPr>
        <p:txBody>
          <a:bodyPr>
            <a:normAutofit/>
          </a:bodyPr>
          <a:lstStyle/>
          <a:p>
            <a:r>
              <a:rPr lang="pl-PL" dirty="0"/>
              <a:t>Smarujemy pisankę klejem i zanurzamy w miseczce z brokatem.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3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2B16C54D-9881-48B2-9089-078A94ED6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A464376-7C38-4545-8693-FE2FA6FD8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pl-PL" dirty="0"/>
              <a:t>Pisanki z kleksami</a:t>
            </a:r>
            <a:endParaRPr lang="pl-PL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1FCF991-75EB-44A5-929C-06F9CB93E1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B675F33-982A-440E-BE63-30DB0760B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74537"/>
          </a:xfrm>
        </p:spPr>
        <p:txBody>
          <a:bodyPr>
            <a:normAutofit/>
          </a:bodyPr>
          <a:lstStyle/>
          <a:p>
            <a:r>
              <a:rPr lang="pl-PL" dirty="0"/>
              <a:t>Czarna pisanka z białymi kleksami. </a:t>
            </a:r>
          </a:p>
          <a:p>
            <a:r>
              <a:rPr lang="pl-PL" dirty="0"/>
              <a:t>Czarne pisanki będą fajnie wyglądać wraz z dodatkami w kolorach: żółty, biały, róż, błękit. </a:t>
            </a:r>
          </a:p>
          <a:p>
            <a:r>
              <a:rPr lang="pl-PL" dirty="0"/>
              <a:t>Efekt kleksów łatwo zrobić zwykłym pędzelkiem lub starą szczoteczką do zębów.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F86AF3D5-49C4-423A-B8F5-73C8F07F1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r="12691" b="1"/>
          <a:stretch/>
        </p:blipFill>
        <p:spPr bwMode="auto">
          <a:xfrm>
            <a:off x="4619544" y="640080"/>
            <a:ext cx="3380136" cy="52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CE436306-2195-4698-95D1-14499DA79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 r="3731" b="1"/>
          <a:stretch/>
        </p:blipFill>
        <p:spPr bwMode="auto">
          <a:xfrm>
            <a:off x="8163406" y="640080"/>
            <a:ext cx="3395275" cy="52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1">
            <a:extLst>
              <a:ext uri="{FF2B5EF4-FFF2-40B4-BE49-F238E27FC236}">
                <a16:creationId xmlns:a16="http://schemas.microsoft.com/office/drawing/2014/main" xmlns="" id="{AF838850-2A6A-406A-A36B-1B8E95BA96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66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DCC583FC-3774-47D1-9A8B-E0DBA89CB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E8DDDC38-A59D-4C57-BEAA-01E57BDE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685253" y="228600"/>
            <a:ext cx="2851523" cy="6638625"/>
            <a:chOff x="2487613" y="285750"/>
            <a:chExt cx="2428875" cy="5654676"/>
          </a:xfrm>
        </p:grpSpPr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xmlns="" id="{07181E0D-4E2E-4CF7-83D6-6BF1884F26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xmlns="" id="{41E4039F-6250-4F1A-8B44-8211D95CBF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xmlns="" id="{C27CE0F8-A859-4A25-8A2E-2F48B2D7F1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xmlns="" id="{1D3B4413-99E7-41CB-BC1A-91CB93B73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xmlns="" id="{2B5AE9BA-21EA-413E-92D1-70B41D12F8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xmlns="" id="{EA6962B4-B58E-4363-AE37-502AAB46F0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xmlns="" id="{8CFEAE09-A4F7-4009-BBA4-E007F3FF21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xmlns="" id="{BEC0F162-6193-4A0C-9667-DD7C8B4BD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xmlns="" id="{7AE69957-54B0-48E2-8BCD-EE01C7190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xmlns="" id="{9E3E384D-F4D8-4B3A-978C-EFEED16D3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xmlns="" id="{66DD5E8A-F260-4F93-94D6-AA109560AC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xmlns="" id="{AB7CE38B-1EFC-4D54-BD22-F0E1C0ED2A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4251A81-4530-41B5-B8FB-DC124AC02C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xmlns="" id="{704F0C26-A940-4311-8A41-C69C075D77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xmlns="" id="{72844B50-4A36-4E90-9BD1-7945BAF043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xmlns="" id="{FFFF2F5F-4D06-40B4-AAF7-7BF88551BF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xmlns="" id="{C2D84FDB-118B-42FD-8561-B383615D2B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xmlns="" id="{5B64B543-1195-4970-808B-156908D3B5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xmlns="" id="{1B6440B3-14CA-4B3F-AF89-7FEC0A2246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xmlns="" id="{47F34F74-6C9C-4D9D-B2D7-AF753BD44A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xmlns="" id="{4246517D-AB8F-4BEF-B5E5-7A8BC0DDEE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xmlns="" id="{0ACFBF4D-E487-4BD0-8BCA-2DB6DC0464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xmlns="" id="{23DE6D3A-314E-4642-AEAF-54B822D4E1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xmlns="" id="{FEE0BBF7-C59B-4279-AFF5-28F6433B9A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xmlns="" id="{B2C1E620-478E-4DC2-A505-934657FF11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5F46D1F-66BB-435B-8B72-945E0800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pl-PL" dirty="0"/>
              <a:t>Pisanki zdobione techniką </a:t>
            </a:r>
            <a:r>
              <a:rPr lang="pl-PL" dirty="0" err="1"/>
              <a:t>decoupage</a:t>
            </a:r>
            <a:endParaRPr lang="pl-PL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AECDF498-6F66-4565-9FB7-1076703337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Freeform 11">
            <a:extLst>
              <a:ext uri="{FF2B5EF4-FFF2-40B4-BE49-F238E27FC236}">
                <a16:creationId xmlns:a16="http://schemas.microsoft.com/office/drawing/2014/main" xmlns="" id="{E0779346-49CA-41C2-BD0A-62F2E1903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244" name="Picture 4" descr="Pisanki zdobione ręcznie decoupage 2018 - przykłady i inspiracje - Dom">
            <a:extLst>
              <a:ext uri="{FF2B5EF4-FFF2-40B4-BE49-F238E27FC236}">
                <a16:creationId xmlns:a16="http://schemas.microsoft.com/office/drawing/2014/main" xmlns="" id="{1DE20CB6-6512-4FFD-ACD3-572613796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5"/>
          <a:stretch/>
        </p:blipFill>
        <p:spPr bwMode="auto">
          <a:xfrm>
            <a:off x="-1555" y="1731"/>
            <a:ext cx="4662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981E777-B92D-49A5-A7A1-3F8F5C2C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Aby wykonać pisanki tą metodą, musisz znaleźć ładny wzór - może to być kawałek kolorowego papieru do pakowania lub papierowej serwetki.</a:t>
            </a:r>
          </a:p>
          <a:p>
            <a:r>
              <a:rPr lang="pl-PL" dirty="0"/>
              <a:t>Przyklej je do oczyszczonej skorupki jajka, a następnie pokryj całość bezbarwnym lakierem do </a:t>
            </a:r>
            <a:r>
              <a:rPr lang="pl-PL" dirty="0" err="1"/>
              <a:t>decoupage</a:t>
            </a:r>
            <a:r>
              <a:rPr lang="pl-PL" dirty="0"/>
              <a:t> (do kupienia w sklepie papierniczym).</a:t>
            </a:r>
          </a:p>
          <a:p>
            <a:r>
              <a:rPr lang="pl-PL" dirty="0"/>
              <a:t>Jeśli używasz serwetek ze wzorami przed przyklejeniem wzoru, należy go wyciąć i rozdzielić serwetkę na warstwy(każda ma 3). </a:t>
            </a:r>
          </a:p>
          <a:p>
            <a:r>
              <a:rPr lang="pl-PL" dirty="0"/>
              <a:t>Przyklejamy do jajka tylko warstwę serwetki ze wzorem.</a:t>
            </a:r>
          </a:p>
        </p:txBody>
      </p:sp>
    </p:spTree>
    <p:extLst>
      <p:ext uri="{BB962C8B-B14F-4D97-AF65-F5344CB8AC3E}">
        <p14:creationId xmlns:p14="http://schemas.microsoft.com/office/powerpoint/2010/main" val="339304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BFE3618-8387-4153-870E-99EA1B978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9833AA-7EC8-478D-880D-E70E10BB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pl-PL" dirty="0"/>
              <a:t>Pisanki ze wstążkami</a:t>
            </a:r>
            <a:endParaRPr lang="pl-PL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B99A42A-5548-4BB8-9115-A05821C360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EC6F65A-6D4F-4B2E-BD0F-D8BD1B871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pl-PL" dirty="0"/>
              <a:t>Spróbuj ozdobić jajka kolorowymi tasiemkami lub wstążkami. </a:t>
            </a:r>
          </a:p>
          <a:p>
            <a:r>
              <a:rPr lang="pl-PL" dirty="0"/>
              <a:t>To proste - wystarczy, że ufarbowane jajka posmarujesz klejem i okleisz tasiemkami. </a:t>
            </a:r>
          </a:p>
        </p:txBody>
      </p:sp>
      <p:pic>
        <p:nvPicPr>
          <p:cNvPr id="11266" name="Picture 2" descr="Ozdoby wielkanocne: jak wykonać palmę wielkanocną, pisanki">
            <a:extLst>
              <a:ext uri="{FF2B5EF4-FFF2-40B4-BE49-F238E27FC236}">
                <a16:creationId xmlns:a16="http://schemas.microsoft.com/office/drawing/2014/main" xmlns="" id="{78AACB7D-0686-49BA-B841-D1F100867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543" y="954402"/>
            <a:ext cx="6953577" cy="46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11">
            <a:extLst>
              <a:ext uri="{FF2B5EF4-FFF2-40B4-BE49-F238E27FC236}">
                <a16:creationId xmlns:a16="http://schemas.microsoft.com/office/drawing/2014/main" xmlns="" id="{D49441E5-946F-46B3-BDD2-BAD088532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9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2B16C54D-9881-48B2-9089-078A94ED6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0AA951-ACE7-4E9D-A6FA-B608C7D33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pl-PL" dirty="0"/>
              <a:t>Pisanki owijane gumką</a:t>
            </a:r>
            <a:endParaRPr lang="pl-PL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1FCF991-75EB-44A5-929C-06F9CB93E1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DD55EF7-CD10-4447-8AAC-98EF61FF2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74537"/>
          </a:xfrm>
        </p:spPr>
        <p:txBody>
          <a:bodyPr>
            <a:normAutofit/>
          </a:bodyPr>
          <a:lstStyle/>
          <a:p>
            <a:r>
              <a:rPr lang="pl-PL" dirty="0"/>
              <a:t>To prosty sposób na ekspresowe pisanki. </a:t>
            </a:r>
          </a:p>
          <a:p>
            <a:r>
              <a:rPr lang="pl-PL" dirty="0"/>
              <a:t>Wystarczy dowolnie owinąć ugotowane jajko gumką recepturką i włożyć do barwnika. </a:t>
            </a:r>
          </a:p>
        </p:txBody>
      </p:sp>
      <p:pic>
        <p:nvPicPr>
          <p:cNvPr id="13314" name="Picture 2" descr="Szybkie i łatwe pisanki - 5 super pomysłów!">
            <a:extLst>
              <a:ext uri="{FF2B5EF4-FFF2-40B4-BE49-F238E27FC236}">
                <a16:creationId xmlns:a16="http://schemas.microsoft.com/office/drawing/2014/main" xmlns="" id="{5F802585-7FE2-462E-954B-819916E60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6" r="38838" b="-3"/>
          <a:stretch/>
        </p:blipFill>
        <p:spPr bwMode="auto">
          <a:xfrm>
            <a:off x="4619544" y="640080"/>
            <a:ext cx="3380136" cy="52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zybkie i łatwe pisanki - 5 super pomysłów!">
            <a:extLst>
              <a:ext uri="{FF2B5EF4-FFF2-40B4-BE49-F238E27FC236}">
                <a16:creationId xmlns:a16="http://schemas.microsoft.com/office/drawing/2014/main" xmlns="" id="{DD34BAB6-70BC-499C-9B9B-61D8F9186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" b="1"/>
          <a:stretch/>
        </p:blipFill>
        <p:spPr bwMode="auto">
          <a:xfrm>
            <a:off x="8163406" y="640080"/>
            <a:ext cx="3395275" cy="52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1">
            <a:extLst>
              <a:ext uri="{FF2B5EF4-FFF2-40B4-BE49-F238E27FC236}">
                <a16:creationId xmlns:a16="http://schemas.microsoft.com/office/drawing/2014/main" xmlns="" id="{AF838850-2A6A-406A-A36B-1B8E95BA96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0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9487E2-E5EC-4AF3-B222-BF8AABAD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/>
          </a:bodyPr>
          <a:lstStyle/>
          <a:p>
            <a:r>
              <a:rPr lang="pl-PL" dirty="0"/>
              <a:t>Pisanki w kwiatki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34C21F9-5DE3-44C2-81AE-3DE4C193E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802188" cy="3870755"/>
          </a:xfrm>
        </p:spPr>
        <p:txBody>
          <a:bodyPr>
            <a:normAutofit/>
          </a:bodyPr>
          <a:lstStyle/>
          <a:p>
            <a:r>
              <a:rPr lang="pl-PL" dirty="0"/>
              <a:t>Papierowe kwiatki wytniesz za pomocą dziurkacza kreatywnego (do kupienia w sklepie papierniczym). </a:t>
            </a:r>
          </a:p>
          <a:p>
            <a:r>
              <a:rPr lang="pl-PL" dirty="0"/>
              <a:t>Wystarczy gęsto przykleić je bezbarwnym </a:t>
            </a:r>
            <a:r>
              <a:rPr lang="pl-PL" dirty="0" smtClean="0"/>
              <a:t>klejem (np. </a:t>
            </a:r>
            <a:r>
              <a:rPr lang="pl-PL" dirty="0" err="1" smtClean="0"/>
              <a:t>Magic</a:t>
            </a:r>
            <a:r>
              <a:rPr lang="pl-PL" dirty="0" smtClean="0"/>
              <a:t>) </a:t>
            </a:r>
            <a:r>
              <a:rPr lang="pl-PL" dirty="0"/>
              <a:t>do zabarwionego wcześniej jajka </a:t>
            </a:r>
            <a:r>
              <a:rPr lang="pl-PL" dirty="0" smtClean="0"/>
              <a:t>i </a:t>
            </a:r>
            <a:r>
              <a:rPr lang="pl-PL" dirty="0"/>
              <a:t>pozostawić do wyschnięcia.</a:t>
            </a:r>
          </a:p>
        </p:txBody>
      </p:sp>
      <p:pic>
        <p:nvPicPr>
          <p:cNvPr id="15364" name="Picture 4" descr="Szybkie i łatwe pisanki - 5 super pomysłów!">
            <a:extLst>
              <a:ext uri="{FF2B5EF4-FFF2-40B4-BE49-F238E27FC236}">
                <a16:creationId xmlns:a16="http://schemas.microsoft.com/office/drawing/2014/main" xmlns="" id="{9BE4B928-EEDA-43D3-ACF6-D0B4E1821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" r="-2" b="-2"/>
          <a:stretch/>
        </p:blipFill>
        <p:spPr bwMode="auto">
          <a:xfrm>
            <a:off x="7736146" y="624111"/>
            <a:ext cx="3768466" cy="26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Szybkie i łatwe pisanki - 5 super pomysłów!">
            <a:extLst>
              <a:ext uri="{FF2B5EF4-FFF2-40B4-BE49-F238E27FC236}">
                <a16:creationId xmlns:a16="http://schemas.microsoft.com/office/drawing/2014/main" xmlns="" id="{A7B4A221-2DE5-44C8-B2D2-3DAEE4CA4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" b="2"/>
          <a:stretch/>
        </p:blipFill>
        <p:spPr bwMode="auto">
          <a:xfrm>
            <a:off x="7736146" y="3416024"/>
            <a:ext cx="3768466" cy="26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61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DCC583FC-3774-47D1-9A8B-E0DBA89CB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E8DDDC38-A59D-4C57-BEAA-01E57BDE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685253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xmlns="" id="{07181E0D-4E2E-4CF7-83D6-6BF1884F26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xmlns="" id="{41E4039F-6250-4F1A-8B44-8211D95CBF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xmlns="" id="{C27CE0F8-A859-4A25-8A2E-2F48B2D7F1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xmlns="" id="{1D3B4413-99E7-41CB-BC1A-91CB93B73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xmlns="" id="{2B5AE9BA-21EA-413E-92D1-70B41D12F8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xmlns="" id="{EA6962B4-B58E-4363-AE37-502AAB46F0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xmlns="" id="{8CFEAE09-A4F7-4009-BBA4-E007F3FF21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xmlns="" id="{BEC0F162-6193-4A0C-9667-DD7C8B4BD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xmlns="" id="{7AE69957-54B0-48E2-8BCD-EE01C7190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xmlns="" id="{9E3E384D-F4D8-4B3A-978C-EFEED16D3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xmlns="" id="{66DD5E8A-F260-4F93-94D6-AA109560AC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xmlns="" id="{AB7CE38B-1EFC-4D54-BD22-F0E1C0ED2A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44251A81-4530-41B5-B8FB-DC124AC02C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xmlns="" id="{704F0C26-A940-4311-8A41-C69C075D77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xmlns="" id="{72844B50-4A36-4E90-9BD1-7945BAF043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xmlns="" id="{FFFF2F5F-4D06-40B4-AAF7-7BF88551BF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xmlns="" id="{C2D84FDB-118B-42FD-8561-B383615D2B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xmlns="" id="{5B64B543-1195-4970-808B-156908D3B5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xmlns="" id="{1B6440B3-14CA-4B3F-AF89-7FEC0A2246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xmlns="" id="{47F34F74-6C9C-4D9D-B2D7-AF753BD44A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xmlns="" id="{4246517D-AB8F-4BEF-B5E5-7A8BC0DDEE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xmlns="" id="{0ACFBF4D-E487-4BD0-8BCA-2DB6DC0464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xmlns="" id="{23DE6D3A-314E-4642-AEAF-54B822D4E1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xmlns="" id="{FEE0BBF7-C59B-4279-AFF5-28F6433B9A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xmlns="" id="{B2C1E620-478E-4DC2-A505-934657FF11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033788C-D671-4E5E-AA5E-395D8F87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850" y="624110"/>
            <a:ext cx="4604762" cy="1280890"/>
          </a:xfrm>
        </p:spPr>
        <p:txBody>
          <a:bodyPr>
            <a:normAutofit/>
          </a:bodyPr>
          <a:lstStyle/>
          <a:p>
            <a:r>
              <a:rPr lang="pl-PL" dirty="0"/>
              <a:t>Galaktyczne wzory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AECDF498-6F66-4565-9FB7-1076703337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Freeform 11">
            <a:extLst>
              <a:ext uri="{FF2B5EF4-FFF2-40B4-BE49-F238E27FC236}">
                <a16:creationId xmlns:a16="http://schemas.microsoft.com/office/drawing/2014/main" xmlns="" id="{E0779346-49CA-41C2-BD0A-62F2E1903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6386" name="Picture 2" descr="Color easter eggs with nail polish 2">
            <a:extLst>
              <a:ext uri="{FF2B5EF4-FFF2-40B4-BE49-F238E27FC236}">
                <a16:creationId xmlns:a16="http://schemas.microsoft.com/office/drawing/2014/main" xmlns="" id="{BDF2E622-6CA0-46B5-9A1D-2C17363CC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5"/>
          <a:stretch/>
        </p:blipFill>
        <p:spPr bwMode="auto">
          <a:xfrm>
            <a:off x="-1555" y="1731"/>
            <a:ext cx="4662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F5D2314-05CA-4C34-9738-44B1C4359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776" y="2133600"/>
            <a:ext cx="3967834" cy="3777622"/>
          </a:xfrm>
        </p:spPr>
        <p:txBody>
          <a:bodyPr>
            <a:normAutofit lnSpcReduction="10000"/>
          </a:bodyPr>
          <a:lstStyle/>
          <a:p>
            <a:r>
              <a:rPr lang="pl-PL" dirty="0"/>
              <a:t>Żeby je wykonać musimy poświęcić nieco lakieru do paznokci i raczej nie zjadamy później takich pisanek.</a:t>
            </a:r>
          </a:p>
          <a:p>
            <a:r>
              <a:rPr lang="pl-PL" dirty="0"/>
              <a:t>Do miski należy wlać wodę w temperaturze pokojowej, a na jej wierzch wylać nieco lakieru. </a:t>
            </a:r>
          </a:p>
          <a:p>
            <a:r>
              <a:rPr lang="pl-PL" dirty="0"/>
              <a:t>Rozprowadzić go patyczkiem po powierzchni i zanurzyć jajko.</a:t>
            </a:r>
          </a:p>
          <a:p>
            <a:r>
              <a:rPr lang="pl-PL" dirty="0"/>
              <a:t> Pamiętajcie by założyć na dłonie jednorazowe lateksowe rękawiczki!</a:t>
            </a:r>
          </a:p>
        </p:txBody>
      </p:sp>
    </p:spTree>
    <p:extLst>
      <p:ext uri="{BB962C8B-B14F-4D97-AF65-F5344CB8AC3E}">
        <p14:creationId xmlns:p14="http://schemas.microsoft.com/office/powerpoint/2010/main" val="145209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FBFE3618-8387-4153-870E-99EA1B978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C307C5-77B7-4134-953E-D2D1B097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Wyklejone wzorki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BB99A42A-5548-4BB8-9115-A05821C360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FD40FF9-B69E-4A63-A523-BDEB3FE14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300" dirty="0"/>
              <a:t>Aby zrobić pisanki w ten sposób, potrzebujecie taśmy klejącej lub naklejek.</a:t>
            </a:r>
          </a:p>
          <a:p>
            <a:pPr>
              <a:lnSpc>
                <a:spcPct val="90000"/>
              </a:lnSpc>
            </a:pPr>
            <a:r>
              <a:rPr lang="pl-PL" sz="1300" dirty="0"/>
              <a:t> Z taśmy możecie wyciąć najróżniejsze wzorki – paseczki, kropki, trójkąty…</a:t>
            </a:r>
          </a:p>
          <a:p>
            <a:pPr>
              <a:lnSpc>
                <a:spcPct val="90000"/>
              </a:lnSpc>
            </a:pPr>
            <a:r>
              <a:rPr lang="pl-PL" sz="1300" dirty="0"/>
              <a:t> Oklejone wzorkami jajka zanurzacie w barwnikach do pisanek, a następnie po prostu odklejacie taśmę lub naklejki.</a:t>
            </a:r>
          </a:p>
          <a:p>
            <a:pPr>
              <a:lnSpc>
                <a:spcPct val="90000"/>
              </a:lnSpc>
            </a:pPr>
            <a:r>
              <a:rPr lang="pl-PL" sz="1300" dirty="0"/>
              <a:t>Jeśli chcecie uzyskać nieco bardziej skomplikowany, wielokolorowy wzór, możecie najpierw zanurzyć oklejone jajko w jasnym barwniku, np. </a:t>
            </a:r>
            <a:r>
              <a:rPr lang="pl-PL" sz="1300" dirty="0" err="1"/>
              <a:t>zółtym</a:t>
            </a:r>
            <a:r>
              <a:rPr lang="pl-PL" sz="1300" dirty="0"/>
              <a:t>.</a:t>
            </a:r>
          </a:p>
          <a:p>
            <a:pPr>
              <a:lnSpc>
                <a:spcPct val="90000"/>
              </a:lnSpc>
            </a:pPr>
            <a:r>
              <a:rPr lang="pl-PL" sz="1300" dirty="0"/>
              <a:t> Po odklejeniu pierwszej partii naklejek kolejne wzory naklejcie w inny sposób i zanurzcie jajko tym razem w ciemniejszym barwniku.</a:t>
            </a:r>
          </a:p>
          <a:p>
            <a:pPr>
              <a:lnSpc>
                <a:spcPct val="90000"/>
              </a:lnSpc>
            </a:pPr>
            <a:endParaRPr lang="pl-PL" sz="1300" dirty="0"/>
          </a:p>
        </p:txBody>
      </p:sp>
      <p:pic>
        <p:nvPicPr>
          <p:cNvPr id="17412" name="Picture 4" descr="pisanka 3D">
            <a:extLst>
              <a:ext uri="{FF2B5EF4-FFF2-40B4-BE49-F238E27FC236}">
                <a16:creationId xmlns:a16="http://schemas.microsoft.com/office/drawing/2014/main" xmlns="" id="{339FBE07-FB43-40EF-A388-9110D7C5C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584" y="640080"/>
            <a:ext cx="4727495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1">
            <a:extLst>
              <a:ext uri="{FF2B5EF4-FFF2-40B4-BE49-F238E27FC236}">
                <a16:creationId xmlns:a16="http://schemas.microsoft.com/office/drawing/2014/main" xmlns="" id="{D49441E5-946F-46B3-BDD2-BAD088532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91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8" name="Rectangle 72">
            <a:extLst>
              <a:ext uri="{FF2B5EF4-FFF2-40B4-BE49-F238E27FC236}">
                <a16:creationId xmlns:a16="http://schemas.microsoft.com/office/drawing/2014/main" xmlns="" id="{2B16C54D-9881-48B2-9089-078A94ED6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D9A043A-1F10-4379-8886-1ED8945E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Pisanki </a:t>
            </a:r>
            <a:br>
              <a:rPr lang="pl-PL" sz="3100" dirty="0"/>
            </a:br>
            <a:r>
              <a:rPr lang="pl-PL" sz="3100" dirty="0"/>
              <a:t>z cukrową posypką</a:t>
            </a:r>
          </a:p>
        </p:txBody>
      </p:sp>
      <p:sp>
        <p:nvSpPr>
          <p:cNvPr id="18439" name="Rectangle 74">
            <a:extLst>
              <a:ext uri="{FF2B5EF4-FFF2-40B4-BE49-F238E27FC236}">
                <a16:creationId xmlns:a16="http://schemas.microsoft.com/office/drawing/2014/main" xmlns="" id="{71FCF991-75EB-44A5-929C-06F9CB93E1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9C9DC7-2083-4019-8E6B-0BB05247B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74537"/>
          </a:xfrm>
        </p:spPr>
        <p:txBody>
          <a:bodyPr>
            <a:normAutofit/>
          </a:bodyPr>
          <a:lstStyle/>
          <a:p>
            <a:r>
              <a:rPr lang="pl-PL" dirty="0"/>
              <a:t>Mokre, ciepłe</a:t>
            </a:r>
            <a:r>
              <a:rPr lang="pl-PL" dirty="0">
                <a:solidFill>
                  <a:schemeClr val="tx1"/>
                </a:solidFill>
              </a:rPr>
              <a:t> </a:t>
            </a:r>
            <a:r>
              <a:rPr lang="pl-PL" dirty="0">
                <a:solidFill>
                  <a:schemeClr val="tx1"/>
                </a:solidFill>
                <a:hlinkClick r:id="rId2" tooltip="Posts tagged with Jajk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jajko</a:t>
            </a:r>
            <a:r>
              <a:rPr lang="pl-PL" dirty="0"/>
              <a:t> ugotowane na twardo oblep cukrową posypką (używaną do dekoracji deserów). </a:t>
            </a:r>
          </a:p>
        </p:txBody>
      </p:sp>
      <p:pic>
        <p:nvPicPr>
          <p:cNvPr id="18436" name="Picture 4" descr="Ozdabianie jajek posypką cukrową">
            <a:extLst>
              <a:ext uri="{FF2B5EF4-FFF2-40B4-BE49-F238E27FC236}">
                <a16:creationId xmlns:a16="http://schemas.microsoft.com/office/drawing/2014/main" xmlns="" id="{A8AB040F-37EF-4971-951F-115189759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r="1" b="1"/>
          <a:stretch/>
        </p:blipFill>
        <p:spPr bwMode="auto">
          <a:xfrm>
            <a:off x="4619544" y="640080"/>
            <a:ext cx="3380136" cy="52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Ozdabianie jajek posypką cukrową">
            <a:extLst>
              <a:ext uri="{FF2B5EF4-FFF2-40B4-BE49-F238E27FC236}">
                <a16:creationId xmlns:a16="http://schemas.microsoft.com/office/drawing/2014/main" xmlns="" id="{1F64709E-3B1C-4AED-82D4-1BA884391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6" r="1" b="1"/>
          <a:stretch/>
        </p:blipFill>
        <p:spPr bwMode="auto">
          <a:xfrm>
            <a:off x="8163406" y="640080"/>
            <a:ext cx="3395275" cy="52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Freeform 11">
            <a:extLst>
              <a:ext uri="{FF2B5EF4-FFF2-40B4-BE49-F238E27FC236}">
                <a16:creationId xmlns:a16="http://schemas.microsoft.com/office/drawing/2014/main" xmlns="" id="{AF838850-2A6A-406A-A36B-1B8E95BA96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58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0" name="Rectangle 70">
            <a:extLst>
              <a:ext uri="{FF2B5EF4-FFF2-40B4-BE49-F238E27FC236}">
                <a16:creationId xmlns:a16="http://schemas.microsoft.com/office/drawing/2014/main" xmlns="" id="{FBFE3618-8387-4153-870E-99EA1B978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4EA3BA-540A-474F-ACEF-880DE740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pl-PL"/>
              <a:t>Gotowane w tkaninach</a:t>
            </a:r>
          </a:p>
        </p:txBody>
      </p:sp>
      <p:sp>
        <p:nvSpPr>
          <p:cNvPr id="19461" name="Rectangle 72">
            <a:extLst>
              <a:ext uri="{FF2B5EF4-FFF2-40B4-BE49-F238E27FC236}">
                <a16:creationId xmlns:a16="http://schemas.microsoft.com/office/drawing/2014/main" xmlns="" id="{BB99A42A-5548-4BB8-9115-A05821C360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2AB24B2-573E-4B4F-A5FD-2B3D2400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pl-PL" dirty="0"/>
              <a:t>Gotując jajka owinięte w kolorowe tkaniny uzyskasz ciekawy efekt.</a:t>
            </a:r>
          </a:p>
          <a:p>
            <a:r>
              <a:rPr lang="pl-PL" dirty="0"/>
              <a:t> Kolory oraz wzory materiału odcisną się na skorupce.</a:t>
            </a:r>
          </a:p>
        </p:txBody>
      </p:sp>
      <p:pic>
        <p:nvPicPr>
          <p:cNvPr id="19458" name="Picture 2" descr="Jajka gotowane w kolorowych materiałach">
            <a:extLst>
              <a:ext uri="{FF2B5EF4-FFF2-40B4-BE49-F238E27FC236}">
                <a16:creationId xmlns:a16="http://schemas.microsoft.com/office/drawing/2014/main" xmlns="" id="{C5922456-CCDA-4D8E-8EF2-5C35A62D1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543" y="954402"/>
            <a:ext cx="6953577" cy="46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11">
            <a:extLst>
              <a:ext uri="{FF2B5EF4-FFF2-40B4-BE49-F238E27FC236}">
                <a16:creationId xmlns:a16="http://schemas.microsoft.com/office/drawing/2014/main" xmlns="" id="{D49441E5-946F-46B3-BDD2-BAD088532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2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DCC583FC-3774-47D1-9A8B-E0DBA89CB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E8DDDC38-A59D-4C57-BEAA-01E57BDE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685253" y="228600"/>
            <a:ext cx="2851523" cy="6638625"/>
            <a:chOff x="2487613" y="285750"/>
            <a:chExt cx="2428875" cy="5654676"/>
          </a:xfrm>
        </p:grpSpPr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xmlns="" id="{07181E0D-4E2E-4CF7-83D6-6BF1884F26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xmlns="" id="{41E4039F-6250-4F1A-8B44-8211D95CBF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xmlns="" id="{C27CE0F8-A859-4A25-8A2E-2F48B2D7F1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xmlns="" id="{1D3B4413-99E7-41CB-BC1A-91CB93B73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xmlns="" id="{2B5AE9BA-21EA-413E-92D1-70B41D12F8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xmlns="" id="{EA6962B4-B58E-4363-AE37-502AAB46F0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xmlns="" id="{8CFEAE09-A4F7-4009-BBA4-E007F3FF21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xmlns="" id="{BEC0F162-6193-4A0C-9667-DD7C8B4BD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xmlns="" id="{7AE69957-54B0-48E2-8BCD-EE01C7190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xmlns="" id="{9E3E384D-F4D8-4B3A-978C-EFEED16D3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xmlns="" id="{66DD5E8A-F260-4F93-94D6-AA109560AC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xmlns="" id="{AB7CE38B-1EFC-4D54-BD22-F0E1C0ED2A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4251A81-4530-41B5-B8FB-DC124AC02C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xmlns="" id="{704F0C26-A940-4311-8A41-C69C075D77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xmlns="" id="{72844B50-4A36-4E90-9BD1-7945BAF043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xmlns="" id="{FFFF2F5F-4D06-40B4-AAF7-7BF88551BF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xmlns="" id="{C2D84FDB-118B-42FD-8561-B383615D2B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xmlns="" id="{5B64B543-1195-4970-808B-156908D3B5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xmlns="" id="{1B6440B3-14CA-4B3F-AF89-7FEC0A2246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xmlns="" id="{47F34F74-6C9C-4D9D-B2D7-AF753BD44A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xmlns="" id="{4246517D-AB8F-4BEF-B5E5-7A8BC0DDEE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xmlns="" id="{0ACFBF4D-E487-4BD0-8BCA-2DB6DC0464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xmlns="" id="{23DE6D3A-314E-4642-AEAF-54B822D4E1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xmlns="" id="{FEE0BBF7-C59B-4279-AFF5-28F6433B9A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xmlns="" id="{B2C1E620-478E-4DC2-A505-934657FF11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7674067-0C15-4B25-AAD6-432AF575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192" y="624110"/>
            <a:ext cx="3799419" cy="1280890"/>
          </a:xfrm>
        </p:spPr>
        <p:txBody>
          <a:bodyPr>
            <a:normAutofit/>
          </a:bodyPr>
          <a:lstStyle/>
          <a:p>
            <a:r>
              <a:rPr lang="pl-PL" dirty="0"/>
              <a:t>Wystarczy czarny marker…</a:t>
            </a:r>
            <a:endParaRPr lang="pl-PL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AECDF498-6F66-4565-9FB7-1076703337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Freeform 11">
            <a:extLst>
              <a:ext uri="{FF2B5EF4-FFF2-40B4-BE49-F238E27FC236}">
                <a16:creationId xmlns:a16="http://schemas.microsoft.com/office/drawing/2014/main" xmlns="" id="{E0779346-49CA-41C2-BD0A-62F2E1903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4B49413-DCFA-4C97-A566-35FC3BE5F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1" r="1" b="9317"/>
          <a:stretch/>
        </p:blipFill>
        <p:spPr bwMode="auto">
          <a:xfrm>
            <a:off x="-1555" y="1731"/>
            <a:ext cx="4662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xmlns="" id="{D08810D5-09F8-434F-9CCC-4311DFAB2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840" y="3967088"/>
            <a:ext cx="4307770" cy="1944133"/>
          </a:xfrm>
        </p:spPr>
        <p:txBody>
          <a:bodyPr>
            <a:normAutofit/>
          </a:bodyPr>
          <a:lstStyle/>
          <a:p>
            <a:r>
              <a:rPr lang="pl-PL" dirty="0"/>
              <a:t>Do wykonania takich  pisanek jest Wam potrzebny jedynie marker permanentny.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57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FBFE3618-8387-4153-870E-99EA1B978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F2BB91F-8B01-45D4-95EC-7B29F75C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Zdobione makaronem </a:t>
            </a:r>
            <a:br>
              <a:rPr lang="pl-PL" sz="2800" dirty="0"/>
            </a:br>
            <a:r>
              <a:rPr lang="pl-PL" sz="2800" dirty="0"/>
              <a:t>i ziarnami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BB99A42A-5548-4BB8-9115-A05821C360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486" name="Content Placeholder 20485">
            <a:extLst>
              <a:ext uri="{FF2B5EF4-FFF2-40B4-BE49-F238E27FC236}">
                <a16:creationId xmlns:a16="http://schemas.microsoft.com/office/drawing/2014/main" xmlns="" id="{66626D45-AFF7-4A0D-A2DF-FE28A5C79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pl-PL" dirty="0"/>
              <a:t>Prostym sposobem na stworzenie niezwykłej pisanki wielkanocnej jest oklejenie jajka drobnym makaronem (np. gwiazdki) i ziarnami (np. siemię lniane).</a:t>
            </a:r>
            <a:endParaRPr lang="en-US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D663C796-B92D-496C-913F-F36B08642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543" y="658875"/>
            <a:ext cx="6953577" cy="52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1">
            <a:extLst>
              <a:ext uri="{FF2B5EF4-FFF2-40B4-BE49-F238E27FC236}">
                <a16:creationId xmlns:a16="http://schemas.microsoft.com/office/drawing/2014/main" xmlns="" id="{D49441E5-946F-46B3-BDD2-BAD088532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55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2" name="Rectangle 77">
            <a:extLst>
              <a:ext uri="{FF2B5EF4-FFF2-40B4-BE49-F238E27FC236}">
                <a16:creationId xmlns:a16="http://schemas.microsoft.com/office/drawing/2014/main" xmlns="" id="{E7DE8D95-E201-4602-9545-4B01BA0DF6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0270534-7C4C-4081-B9FC-963B5136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/>
              <a:t>Malowanie jajek przy użyciu firanki</a:t>
            </a:r>
          </a:p>
        </p:txBody>
      </p:sp>
      <p:sp>
        <p:nvSpPr>
          <p:cNvPr id="21513" name="Rectangle 79">
            <a:extLst>
              <a:ext uri="{FF2B5EF4-FFF2-40B4-BE49-F238E27FC236}">
                <a16:creationId xmlns:a16="http://schemas.microsoft.com/office/drawing/2014/main" xmlns="" id="{2FC11547-8F5E-4A40-92FB-20355B18CD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510" name="Content Placeholder 21509">
            <a:extLst>
              <a:ext uri="{FF2B5EF4-FFF2-40B4-BE49-F238E27FC236}">
                <a16:creationId xmlns:a16="http://schemas.microsoft.com/office/drawing/2014/main" xmlns="" id="{6E76BB1E-A83B-4BA3-925B-D4C1B7B79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74537"/>
          </a:xfrm>
        </p:spPr>
        <p:txBody>
          <a:bodyPr>
            <a:normAutofit/>
          </a:bodyPr>
          <a:lstStyle/>
          <a:p>
            <a:r>
              <a:rPr lang="pl-PL" sz="1400" dirty="0"/>
              <a:t>Jeżeli mamy w domu starą, niepotrzebną firankę możemy użyć jej do stworzenia pisanek o ciekawej strukturze.</a:t>
            </a:r>
          </a:p>
          <a:p>
            <a:r>
              <a:rPr lang="pl-PL" sz="1400" dirty="0"/>
              <a:t>Owijamy jajka kawałkiem firanki i farbujemy za pomocą barwników do jaj.</a:t>
            </a:r>
          </a:p>
          <a:p>
            <a:endParaRPr lang="en-US" sz="1400" dirty="0"/>
          </a:p>
        </p:txBody>
      </p:sp>
      <p:pic>
        <p:nvPicPr>
          <p:cNvPr id="4" name="Picture 6" descr="Malowanie jajek przy użyciu firanki">
            <a:extLst>
              <a:ext uri="{FF2B5EF4-FFF2-40B4-BE49-F238E27FC236}">
                <a16:creationId xmlns:a16="http://schemas.microsoft.com/office/drawing/2014/main" xmlns="" id="{6CAFBA4C-E1AA-4E1E-A3B6-19DD746EC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r="9342" b="2"/>
          <a:stretch/>
        </p:blipFill>
        <p:spPr bwMode="auto">
          <a:xfrm>
            <a:off x="4673497" y="645105"/>
            <a:ext cx="4045771" cy="30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Malowanie jajek przy użyciu firanki">
            <a:extLst>
              <a:ext uri="{FF2B5EF4-FFF2-40B4-BE49-F238E27FC236}">
                <a16:creationId xmlns:a16="http://schemas.microsoft.com/office/drawing/2014/main" xmlns="" id="{AB9EF902-6882-4958-8D73-FBDBDB904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r="21791" b="-2"/>
          <a:stretch/>
        </p:blipFill>
        <p:spPr bwMode="auto">
          <a:xfrm>
            <a:off x="4673498" y="3772312"/>
            <a:ext cx="2506053" cy="21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4" name="Rectangle 81">
            <a:extLst>
              <a:ext uri="{FF2B5EF4-FFF2-40B4-BE49-F238E27FC236}">
                <a16:creationId xmlns:a16="http://schemas.microsoft.com/office/drawing/2014/main" xmlns="" id="{7DC9286A-020D-4EE8-8757-676BBFE8B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80530" y="3772311"/>
            <a:ext cx="1438737" cy="2134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8" name="Picture 4" descr="Malowanie jajek przy użyciu firanki">
            <a:extLst>
              <a:ext uri="{FF2B5EF4-FFF2-40B4-BE49-F238E27FC236}">
                <a16:creationId xmlns:a16="http://schemas.microsoft.com/office/drawing/2014/main" xmlns="" id="{F48676E3-9153-437C-A872-3A6885E87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2" r="39467"/>
          <a:stretch/>
        </p:blipFill>
        <p:spPr bwMode="auto">
          <a:xfrm>
            <a:off x="8820246" y="648138"/>
            <a:ext cx="2687649" cy="525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 11">
            <a:extLst>
              <a:ext uri="{FF2B5EF4-FFF2-40B4-BE49-F238E27FC236}">
                <a16:creationId xmlns:a16="http://schemas.microsoft.com/office/drawing/2014/main" xmlns="" id="{289E27D9-322D-4516-BBC6-6C0413623A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31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C513B6-6071-40EA-82AD-062B7872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/>
          </a:bodyPr>
          <a:lstStyle/>
          <a:p>
            <a:r>
              <a:rPr lang="pl-PL"/>
              <a:t>Marmurkowe jajka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1CCC321-3829-4EBA-98AA-70ADC880C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802188" cy="3870755"/>
          </a:xfrm>
        </p:spPr>
        <p:txBody>
          <a:bodyPr>
            <a:normAutofit/>
          </a:bodyPr>
          <a:lstStyle/>
          <a:p>
            <a:r>
              <a:rPr lang="pl-PL" dirty="0"/>
              <a:t>Do stworzenia tych pisanek potrzebujesz barwników do jaj.</a:t>
            </a:r>
          </a:p>
          <a:p>
            <a:r>
              <a:rPr lang="pl-PL" dirty="0"/>
              <a:t> Zanim wrzucisz ugotowane na twardo jajka do barwnika musisz natłuc skorupkę. </a:t>
            </a:r>
          </a:p>
          <a:p>
            <a:r>
              <a:rPr lang="pl-PL" dirty="0"/>
              <a:t>Po zafarbowaniu jajka wyjmujemy je i obieramy ze skorupki.</a:t>
            </a:r>
          </a:p>
        </p:txBody>
      </p:sp>
      <p:pic>
        <p:nvPicPr>
          <p:cNvPr id="22532" name="Picture 4" descr="Marmurkowe jajka">
            <a:extLst>
              <a:ext uri="{FF2B5EF4-FFF2-40B4-BE49-F238E27FC236}">
                <a16:creationId xmlns:a16="http://schemas.microsoft.com/office/drawing/2014/main" xmlns="" id="{CE7F5128-6CF2-419F-A09F-ECECC9EE0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r="-2" b="-2"/>
          <a:stretch/>
        </p:blipFill>
        <p:spPr bwMode="auto">
          <a:xfrm>
            <a:off x="7736146" y="624111"/>
            <a:ext cx="3768466" cy="26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Marmurkowe jajka">
            <a:extLst>
              <a:ext uri="{FF2B5EF4-FFF2-40B4-BE49-F238E27FC236}">
                <a16:creationId xmlns:a16="http://schemas.microsoft.com/office/drawing/2014/main" xmlns="" id="{AAAC3DE0-848C-4F88-8497-CDB5FC1D7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5" b="-2"/>
          <a:stretch/>
        </p:blipFill>
        <p:spPr bwMode="auto">
          <a:xfrm>
            <a:off x="7736146" y="3416024"/>
            <a:ext cx="3768466" cy="26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85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6E5589E-27EC-4090-B896-15A86C8A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46088"/>
            <a:ext cx="7061225" cy="550862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Pisanki z użyciem kleju na gorąco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47ECFD1-927D-4CC3-96D8-D737B197F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Jeżeli posiadasz pistolet do kleju na gorąco, wykorzystaj go robiąc jajka wielkanocne. </a:t>
            </a:r>
          </a:p>
          <a:p>
            <a:r>
              <a:rPr lang="pl-PL" dirty="0"/>
              <a:t>Zrób wzorek na jajku i poczekaj aż klej wystygnie.</a:t>
            </a:r>
          </a:p>
          <a:p>
            <a:r>
              <a:rPr lang="pl-PL" dirty="0"/>
              <a:t>Następnie zanurz jajko w barwniku.</a:t>
            </a:r>
          </a:p>
          <a:p>
            <a:r>
              <a:rPr lang="pl-PL" dirty="0"/>
              <a:t> Po 15-30 minutach wyciągnij pisankę i oderwij zaschnięty klej.</a:t>
            </a:r>
          </a:p>
          <a:p>
            <a:r>
              <a:rPr lang="pl-PL" dirty="0"/>
              <a:t>Możesz też klej zostawić.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xmlns="" id="{F7883CF9-7D62-48A7-83FB-C81E825E2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8886" y="3509889"/>
            <a:ext cx="3505199" cy="426243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3564" name="Picture 12" descr="DIY - zrób to sam : TUTORIAL - PISANKA ZDOBIONA KLEJEM NA GORĄCO">
            <a:extLst>
              <a:ext uri="{FF2B5EF4-FFF2-40B4-BE49-F238E27FC236}">
                <a16:creationId xmlns:a16="http://schemas.microsoft.com/office/drawing/2014/main" xmlns="" id="{C23AAD9D-50CB-4FC2-842B-B649361E7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61" y="1343859"/>
            <a:ext cx="3254963" cy="216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TUTORIAL - PISANKA OZDABIANA KLEJEM NA GORĄCO - Polskie Rękodzieło">
            <a:extLst>
              <a:ext uri="{FF2B5EF4-FFF2-40B4-BE49-F238E27FC236}">
                <a16:creationId xmlns:a16="http://schemas.microsoft.com/office/drawing/2014/main" xmlns="" id="{D372CAF6-C524-46C8-AB8C-4170B5A82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61" y="3771066"/>
            <a:ext cx="3140688" cy="20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283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006E1F6-3266-4232-BE0B-291032FEF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757" y="446088"/>
            <a:ext cx="7948246" cy="1242035"/>
          </a:xfrm>
        </p:spPr>
        <p:txBody>
          <a:bodyPr>
            <a:normAutofit/>
          </a:bodyPr>
          <a:lstStyle/>
          <a:p>
            <a:r>
              <a:rPr lang="pl-PL" sz="3200" dirty="0"/>
              <a:t>Jaja malowane pianką do golenia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D0FDA5F-252B-4706-B854-3F2718C5D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366" y="2212974"/>
            <a:ext cx="5181600" cy="2432051"/>
          </a:xfrm>
        </p:spPr>
        <p:txBody>
          <a:bodyPr/>
          <a:lstStyle/>
          <a:p>
            <a:r>
              <a:rPr lang="pl-PL" dirty="0"/>
              <a:t>Wyciśnij piankę do golenia na </a:t>
            </a:r>
            <a:r>
              <a:rPr lang="pl-PL" dirty="0" smtClean="0"/>
              <a:t>jakąś </a:t>
            </a:r>
            <a:r>
              <a:rPr lang="pl-PL" dirty="0"/>
              <a:t>blachę lub szerokie naczynie.</a:t>
            </a:r>
          </a:p>
          <a:p>
            <a:r>
              <a:rPr lang="pl-PL" dirty="0"/>
              <a:t> Następnie dodaj dowolne barwniki.</a:t>
            </a:r>
          </a:p>
          <a:p>
            <a:r>
              <a:rPr lang="pl-PL" dirty="0"/>
              <a:t>Obtaczaj w tej masie jajka.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9259A06-8458-429D-BC58-975DC04A7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087789" y="884404"/>
            <a:ext cx="4005339" cy="664718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4582" name="Picture 6" descr="Malowanie pianką do golenia | Mama w domu">
            <a:extLst>
              <a:ext uri="{FF2B5EF4-FFF2-40B4-BE49-F238E27FC236}">
                <a16:creationId xmlns:a16="http://schemas.microsoft.com/office/drawing/2014/main" xmlns="" id="{2FFB7562-8CA8-45E6-B77F-25554A37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849" y="3851031"/>
            <a:ext cx="4084864" cy="271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675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1C6EA85-00CA-406C-B633-4F688E1A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46088"/>
            <a:ext cx="8313250" cy="97631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Stylowe zacieki na pisankach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ABD5D04-367B-4015-8CA0-2927E24DB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Wykorzystaj tablicę korkową i pinezki. </a:t>
            </a:r>
          </a:p>
          <a:p>
            <a:r>
              <a:rPr lang="pl-PL" dirty="0"/>
              <a:t>Zrób coś w rodzaju podstawki na jajko.</a:t>
            </a:r>
          </a:p>
          <a:p>
            <a:r>
              <a:rPr lang="pl-PL" dirty="0"/>
              <a:t>Zamocz jajko w occie i ustaw w przygotowanym miejscu. </a:t>
            </a:r>
          </a:p>
          <a:p>
            <a:r>
              <a:rPr lang="pl-PL" dirty="0"/>
              <a:t>Następnie pipetką nakładaj różne barwniki.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177C810-93E1-41A2-B6A4-7D3327533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31553" y="4178105"/>
            <a:ext cx="400366" cy="349587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5602" name="Picture 2" descr="Image result for stylowe zacieki na pisankach">
            <a:extLst>
              <a:ext uri="{FF2B5EF4-FFF2-40B4-BE49-F238E27FC236}">
                <a16:creationId xmlns:a16="http://schemas.microsoft.com/office/drawing/2014/main" xmlns="" id="{54629742-4D7B-401C-A28A-318CC1AE8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3641579"/>
            <a:ext cx="3295062" cy="221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04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5F196A14-556F-4262-BCD1-FA5C849CB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631" y="624109"/>
            <a:ext cx="9021611" cy="1120285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Z użyciem folii bąbelkowej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EF4A4D44-BD34-47E2-B9A9-87E4E6930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259" y="1744394"/>
            <a:ext cx="6804596" cy="2361917"/>
          </a:xfrm>
        </p:spPr>
        <p:txBody>
          <a:bodyPr>
            <a:normAutofit/>
          </a:bodyPr>
          <a:lstStyle/>
          <a:p>
            <a:r>
              <a:rPr lang="pl-PL" dirty="0"/>
              <a:t>Pomaluj dowolną farbką folię bąbelkową (po stronie z bąbelkami oczywiście!).</a:t>
            </a:r>
          </a:p>
          <a:p>
            <a:r>
              <a:rPr lang="pl-PL" dirty="0"/>
              <a:t>Następnie zawiń w folię białe (albo wcześniej zabarwione na inny kolor) jajko.</a:t>
            </a:r>
          </a:p>
          <a:p>
            <a:r>
              <a:rPr lang="pl-PL" dirty="0"/>
              <a:t>Odwiń ostrożnie i gotowe!</a:t>
            </a:r>
          </a:p>
        </p:txBody>
      </p:sp>
      <p:pic>
        <p:nvPicPr>
          <p:cNvPr id="26626" name="Picture 2" descr="5 świetnych pomysłów na nietuzinkowe PISANKI! - DomPelenPomyslow.pl">
            <a:extLst>
              <a:ext uri="{FF2B5EF4-FFF2-40B4-BE49-F238E27FC236}">
                <a16:creationId xmlns:a16="http://schemas.microsoft.com/office/drawing/2014/main" xmlns="" id="{37862475-609B-421E-9BD7-336FE4B64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4401731"/>
            <a:ext cx="4362928" cy="204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815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07B3B8-84C9-4A74-8605-671E8F341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 użyciem czerwonej kapusty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86C9AC6-926E-4275-8FB4-BC5514970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Zagotuj wodę i wrzuć do garnka poszatkowaną czerwoną kapustę. </a:t>
            </a:r>
          </a:p>
          <a:p>
            <a:r>
              <a:rPr lang="pl-PL" dirty="0"/>
              <a:t>Odcedź, gdy woda stanie się purpurowa.</a:t>
            </a:r>
          </a:p>
          <a:p>
            <a:r>
              <a:rPr lang="pl-PL" dirty="0"/>
              <a:t>W tym czasie posmaruj jajka olejem, a następnie włóż do naturalnego barwnika.</a:t>
            </a:r>
          </a:p>
          <a:p>
            <a:r>
              <a:rPr lang="pl-PL" dirty="0"/>
              <a:t> Pozostaw je na 15-30 minut.</a:t>
            </a:r>
          </a:p>
        </p:txBody>
      </p:sp>
      <p:pic>
        <p:nvPicPr>
          <p:cNvPr id="27650" name="Picture 2" descr="Naturalne barwienie jajek - nasze eksperymenty w kuchni - Moje ...">
            <a:extLst>
              <a:ext uri="{FF2B5EF4-FFF2-40B4-BE49-F238E27FC236}">
                <a16:creationId xmlns:a16="http://schemas.microsoft.com/office/drawing/2014/main" xmlns="" id="{A91465E5-C012-4409-A7D5-E37E3B80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509" y="3928343"/>
            <a:ext cx="3560856" cy="221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980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ADCAAA1-FF96-4C42-9201-A99297A0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pl-PL" dirty="0"/>
              <a:t>Malowanie jajek kredkami świecowymi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35D8F03-5206-4822-9B1C-E2B09B96C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59988"/>
            <a:ext cx="8911687" cy="1769012"/>
          </a:xfrm>
        </p:spPr>
        <p:txBody>
          <a:bodyPr>
            <a:normAutofit/>
          </a:bodyPr>
          <a:lstStyle/>
          <a:p>
            <a:r>
              <a:rPr lang="pl-PL" dirty="0"/>
              <a:t>Tego typu zdobienia musisz wykonać zaraz po ugotowaniu jajka, ponieważ ważne jest, aby było ono gorące.</a:t>
            </a:r>
          </a:p>
          <a:p>
            <a:r>
              <a:rPr lang="pl-PL" dirty="0"/>
              <a:t>Ciepła skorupka jajka sprawi, że kredki woskowe zaczną się topić, tworząc piękne i kolorowe wzory.</a:t>
            </a:r>
          </a:p>
        </p:txBody>
      </p:sp>
      <p:pic>
        <p:nvPicPr>
          <p:cNvPr id="28674" name="Picture 2" descr="Pisanki zrobione kredkami świecowymi. Pomysł, który wykonasz z ...">
            <a:extLst>
              <a:ext uri="{FF2B5EF4-FFF2-40B4-BE49-F238E27FC236}">
                <a16:creationId xmlns:a16="http://schemas.microsoft.com/office/drawing/2014/main" xmlns="" id="{18A91D43-AD06-474E-9041-A83C954EA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3082569"/>
            <a:ext cx="4851609" cy="300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54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BFE3618-8387-4153-870E-99EA1B978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DE4BDB3-C858-4777-8532-72808FEE7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pl-PL" dirty="0" err="1"/>
              <a:t>Quilling</a:t>
            </a:r>
            <a:endParaRPr lang="pl-PL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B99A42A-5548-4BB8-9115-A05821C360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92C205D-9DD5-46DA-A206-BB51687AB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dirty="0" err="1"/>
              <a:t>Quilling</a:t>
            </a:r>
            <a:r>
              <a:rPr lang="pl-PL" dirty="0"/>
              <a:t> to metoda, dzięki której tworzy się ozdoby stworzone z wąskich paseczków papieru, skręconych w spirale i odpowiednio uformowanych.</a:t>
            </a:r>
          </a:p>
          <a:p>
            <a:pPr>
              <a:lnSpc>
                <a:spcPct val="90000"/>
              </a:lnSpc>
            </a:pPr>
            <a:r>
              <a:rPr lang="pl-PL" dirty="0"/>
              <a:t> Przygotowane elementy mogą posiadać różne formy, od koła, kwadratu, prostokąta, trójkąta, przez owal, łezkę, kroplę, diament, liść, serpentynę.</a:t>
            </a:r>
          </a:p>
          <a:p>
            <a:pPr>
              <a:lnSpc>
                <a:spcPct val="90000"/>
              </a:lnSpc>
            </a:pPr>
            <a:r>
              <a:rPr lang="pl-PL" dirty="0"/>
              <a:t>Przyklejamy je do jajka klejem Magic. 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xmlns="" id="{9068968C-1F02-412D-B01D-77A96B914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543" y="937018"/>
            <a:ext cx="6953577" cy="465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11">
            <a:extLst>
              <a:ext uri="{FF2B5EF4-FFF2-40B4-BE49-F238E27FC236}">
                <a16:creationId xmlns:a16="http://schemas.microsoft.com/office/drawing/2014/main" xmlns="" id="{D49441E5-946F-46B3-BDD2-BAD088532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6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FA8C5DA-0FC8-4C1C-8AA5-2AF8DFA8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Pisanki - buźki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DA610FF-B779-4B70-AF9F-763B380C4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802188" cy="3870755"/>
          </a:xfrm>
        </p:spPr>
        <p:txBody>
          <a:bodyPr>
            <a:normAutofit/>
          </a:bodyPr>
          <a:lstStyle/>
          <a:p>
            <a:r>
              <a:rPr lang="pl-PL" dirty="0"/>
              <a:t>Każdy kto ma komputer, posiada też pisaki do płyt CD lub jakieś wodoodporne markery.</a:t>
            </a:r>
          </a:p>
          <a:p>
            <a:r>
              <a:rPr lang="pl-PL" dirty="0"/>
              <a:t>Z ich pomocą stworzyć można zabawne "jaja z twarzą".</a:t>
            </a:r>
          </a:p>
          <a:p>
            <a:r>
              <a:rPr lang="pl-PL" dirty="0"/>
              <a:t> Najciekawiej wyglądają te, które odzwierciedlają ludzkie emocje.</a:t>
            </a:r>
          </a:p>
        </p:txBody>
      </p:sp>
      <p:pic>
        <p:nvPicPr>
          <p:cNvPr id="14340" name="Picture 4" descr="Szybkie i łatwe pisanki - 5 super pomysłów!">
            <a:extLst>
              <a:ext uri="{FF2B5EF4-FFF2-40B4-BE49-F238E27FC236}">
                <a16:creationId xmlns:a16="http://schemas.microsoft.com/office/drawing/2014/main" xmlns="" id="{37CC88CE-42A7-490E-85E5-F0C709F20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5" b="-2"/>
          <a:stretch/>
        </p:blipFill>
        <p:spPr bwMode="auto">
          <a:xfrm>
            <a:off x="7736146" y="624111"/>
            <a:ext cx="3768466" cy="26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Szybkie i łatwe pisanki - 5 super pomysłów!">
            <a:extLst>
              <a:ext uri="{FF2B5EF4-FFF2-40B4-BE49-F238E27FC236}">
                <a16:creationId xmlns:a16="http://schemas.microsoft.com/office/drawing/2014/main" xmlns="" id="{A46D998F-C5BC-45ED-8423-0A381D3C4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r="-3" b="-3"/>
          <a:stretch/>
        </p:blipFill>
        <p:spPr bwMode="auto">
          <a:xfrm>
            <a:off x="7736146" y="3416024"/>
            <a:ext cx="3768466" cy="26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450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2" name="Rectangle 70">
            <a:extLst>
              <a:ext uri="{FF2B5EF4-FFF2-40B4-BE49-F238E27FC236}">
                <a16:creationId xmlns:a16="http://schemas.microsoft.com/office/drawing/2014/main" xmlns="" id="{8BD30EA2-8070-48EC-BC41-2869CA1A91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FD10DF-FE15-4850-99DF-D3F3F3993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Pisanki </a:t>
            </a:r>
            <a:br>
              <a:rPr lang="pl-PL" sz="2800" dirty="0"/>
            </a:br>
            <a:r>
              <a:rPr lang="pl-PL" sz="2800" dirty="0"/>
              <a:t>z papier </a:t>
            </a:r>
            <a:r>
              <a:rPr lang="pl-PL" sz="2800" dirty="0" err="1"/>
              <a:t>mâché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12293" name="Rectangle 72">
            <a:extLst>
              <a:ext uri="{FF2B5EF4-FFF2-40B4-BE49-F238E27FC236}">
                <a16:creationId xmlns:a16="http://schemas.microsoft.com/office/drawing/2014/main" xmlns="" id="{BF40D12C-3EB2-43EA-A6B2-81D1325190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1C84425-DFD5-4C49-A1E8-24D50A075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pl-PL" sz="1300" dirty="0"/>
              <a:t>Jeśli nie lubisz bawić się w ozdabianie prawdziwych </a:t>
            </a:r>
            <a:r>
              <a:rPr lang="pl-PL" sz="13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jajek</a:t>
            </a:r>
            <a:r>
              <a:rPr lang="pl-PL" sz="1300" dirty="0"/>
              <a:t>, będzie to metoda idealna dla Ciebie. </a:t>
            </a:r>
          </a:p>
          <a:p>
            <a:pPr fontAlgn="base">
              <a:lnSpc>
                <a:spcPct val="90000"/>
              </a:lnSpc>
            </a:pPr>
            <a:r>
              <a:rPr lang="pl-PL" sz="1300" dirty="0"/>
              <a:t>Przygotuj sobie skrawki kolorowego papieru i balon, a następnie przyrządź klej z mąki, cukru oraz wody (1/2 szklanka mąki pszennej, 3/4 szklanki wody i 3 łyżki cukru).</a:t>
            </a:r>
          </a:p>
          <a:p>
            <a:pPr fontAlgn="base">
              <a:lnSpc>
                <a:spcPct val="90000"/>
              </a:lnSpc>
            </a:pPr>
            <a:r>
              <a:rPr lang="pl-PL" sz="1300" dirty="0"/>
              <a:t>Następnie nadmuchaj mały balon i zacznij oklejać go papierem - wykonaj 2-3 warstwy. </a:t>
            </a:r>
          </a:p>
          <a:p>
            <a:pPr fontAlgn="base">
              <a:lnSpc>
                <a:spcPct val="90000"/>
              </a:lnSpc>
            </a:pPr>
            <a:r>
              <a:rPr lang="pl-PL" sz="1300" dirty="0"/>
              <a:t>Pod koniec pozostaw swoje "pisanki" do wystygnięcia. </a:t>
            </a:r>
          </a:p>
          <a:p>
            <a:pPr fontAlgn="base">
              <a:lnSpc>
                <a:spcPct val="90000"/>
              </a:lnSpc>
            </a:pPr>
            <a:r>
              <a:rPr lang="pl-PL" sz="1300" dirty="0"/>
              <a:t>Ostatnim krokiem jest przebicie balona igłą i gotowe.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300" dirty="0"/>
              <a:t/>
            </a:r>
            <a:br>
              <a:rPr lang="pl-PL" sz="1300" dirty="0"/>
            </a:br>
            <a:endParaRPr lang="pl-PL" sz="1300" dirty="0"/>
          </a:p>
        </p:txBody>
      </p:sp>
      <p:pic>
        <p:nvPicPr>
          <p:cNvPr id="12290" name="Picture 2" descr="pisanki z papieru">
            <a:extLst>
              <a:ext uri="{FF2B5EF4-FFF2-40B4-BE49-F238E27FC236}">
                <a16:creationId xmlns:a16="http://schemas.microsoft.com/office/drawing/2014/main" xmlns="" id="{DBB28C71-C5BA-4817-AC21-13AD915E5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" r="8822" b="-1"/>
          <a:stretch/>
        </p:blipFill>
        <p:spPr bwMode="auto">
          <a:xfrm>
            <a:off x="4619543" y="640080"/>
            <a:ext cx="6953577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Freeform 11">
            <a:extLst>
              <a:ext uri="{FF2B5EF4-FFF2-40B4-BE49-F238E27FC236}">
                <a16:creationId xmlns:a16="http://schemas.microsoft.com/office/drawing/2014/main" xmlns="" id="{A796071E-2EB3-4DB7-AC56-CCD9693498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8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52635"/>
          </a:xfrm>
        </p:spPr>
        <p:txBody>
          <a:bodyPr>
            <a:normAutofit/>
          </a:bodyPr>
          <a:lstStyle/>
          <a:p>
            <a:r>
              <a:rPr lang="pl-PL" sz="1200" b="1" dirty="0" smtClean="0"/>
              <a:t>Źródła:</a:t>
            </a:r>
            <a:endParaRPr lang="pl-PL" sz="1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1018309"/>
            <a:ext cx="8915400" cy="4892913"/>
          </a:xfrm>
        </p:spPr>
        <p:txBody>
          <a:bodyPr>
            <a:normAutofit/>
          </a:bodyPr>
          <a:lstStyle/>
          <a:p>
            <a:r>
              <a:rPr lang="pl-PL" dirty="0" smtClean="0">
                <a:hlinkClick r:id="rId2"/>
              </a:rPr>
              <a:t>https://www.meblobranie.pl/porady/5-pomyslow-na-wielkanocne-pisanki/</a:t>
            </a:r>
            <a:endParaRPr lang="pl-PL" dirty="0" smtClean="0"/>
          </a:p>
          <a:p>
            <a:r>
              <a:rPr lang="pl-PL" dirty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dekoland.blogspot.com/2015/04/designerskie-pisanki.html</a:t>
            </a:r>
            <a:endParaRPr lang="pl-PL" dirty="0" smtClean="0"/>
          </a:p>
          <a:p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ladnydom.pl/budowa/56,167217,19735225,pisanki-nowe-sposoby-na-dekoracje-jajek-na-wielkanoc.html</a:t>
            </a:r>
            <a:endParaRPr lang="pl-PL" dirty="0" smtClean="0"/>
          </a:p>
          <a:p>
            <a:r>
              <a:rPr lang="pl-PL" dirty="0">
                <a:hlinkClick r:id="rId5"/>
              </a:rPr>
              <a:t>https://zszywka.pl/p/jaja-z-twarza-czyli-proste-pomysly--</a:t>
            </a:r>
            <a:r>
              <a:rPr lang="pl-PL" dirty="0" smtClean="0">
                <a:hlinkClick r:id="rId5"/>
              </a:rPr>
              <a:t>13084000.html</a:t>
            </a:r>
            <a:endParaRPr lang="pl-PL" dirty="0" smtClean="0"/>
          </a:p>
          <a:p>
            <a:r>
              <a:rPr lang="pl-PL" dirty="0">
                <a:hlinkClick r:id="rId6"/>
              </a:rPr>
              <a:t>https://</a:t>
            </a:r>
            <a:r>
              <a:rPr lang="pl-PL" dirty="0" smtClean="0">
                <a:hlinkClick r:id="rId6"/>
              </a:rPr>
              <a:t>kobieta.onet.pl/dom/diy/pisanki-zdobione-recznie-decoupage-przyklady-i-inspiracje/54fw9s3#slajd-15</a:t>
            </a:r>
            <a:endParaRPr lang="pl-PL" dirty="0" smtClean="0"/>
          </a:p>
          <a:p>
            <a:r>
              <a:rPr lang="pl-PL" dirty="0">
                <a:hlinkClick r:id="rId7"/>
              </a:rPr>
              <a:t>https://</a:t>
            </a:r>
            <a:r>
              <a:rPr lang="pl-PL" dirty="0" smtClean="0">
                <a:hlinkClick r:id="rId7"/>
              </a:rPr>
              <a:t>www.mjakmama24.pl/mama/imprezy/pomysly-na-pisanki-6-najciekawszych-pomyslow-na-pisanki-inspiracje-aa-pwGZ-f8Ge-vj4i.html</a:t>
            </a:r>
            <a:endParaRPr lang="pl-PL" dirty="0" smtClean="0"/>
          </a:p>
          <a:p>
            <a:r>
              <a:rPr lang="pl-PL" dirty="0" smtClean="0"/>
              <a:t>Fot. momtastic.com</a:t>
            </a:r>
          </a:p>
          <a:p>
            <a:r>
              <a:rPr lang="pl-PL" dirty="0">
                <a:hlinkClick r:id="rId8"/>
              </a:rPr>
              <a:t>https://wnetrza-ze-smakiem.pl/pisanki-10-sposobow</a:t>
            </a:r>
            <a:r>
              <a:rPr lang="pl-PL" dirty="0" smtClean="0">
                <a:hlinkClick r:id="rId8"/>
              </a:rPr>
              <a:t>/</a:t>
            </a:r>
            <a:endParaRPr lang="pl-PL" dirty="0" smtClean="0"/>
          </a:p>
          <a:p>
            <a:r>
              <a:rPr lang="pl-PL" dirty="0">
                <a:hlinkClick r:id="rId9"/>
              </a:rPr>
              <a:t>https://blog.gumtree.pl/5-prostych-ciekawych-pomyslow-pisanki</a:t>
            </a:r>
            <a:r>
              <a:rPr lang="pl-PL" dirty="0" smtClean="0">
                <a:hlinkClick r:id="rId9"/>
              </a:rPr>
              <a:t>/</a:t>
            </a:r>
            <a:endParaRPr lang="pl-PL" dirty="0" smtClean="0"/>
          </a:p>
          <a:p>
            <a:r>
              <a:rPr lang="pl-PL" dirty="0"/>
              <a:t>https://www.sposobnawszystko.pl/pomysy-na-pisanki-wielkanocne-czesc/</a:t>
            </a:r>
          </a:p>
        </p:txBody>
      </p:sp>
      <p:sp>
        <p:nvSpPr>
          <p:cNvPr id="4" name="Prostokąt 3"/>
          <p:cNvSpPr/>
          <p:nvPr/>
        </p:nvSpPr>
        <p:spPr>
          <a:xfrm>
            <a:off x="2826327" y="5922817"/>
            <a:ext cx="8333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https://filing.pl/34-genialne-i-kreatywne-pomysly-na-wielkanocne-pisanki/</a:t>
            </a:r>
          </a:p>
        </p:txBody>
      </p:sp>
    </p:spTree>
    <p:extLst>
      <p:ext uri="{BB962C8B-B14F-4D97-AF65-F5344CB8AC3E}">
        <p14:creationId xmlns:p14="http://schemas.microsoft.com/office/powerpoint/2010/main" val="1388889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94199"/>
          </a:xfrm>
        </p:spPr>
        <p:txBody>
          <a:bodyPr>
            <a:normAutofit/>
          </a:bodyPr>
          <a:lstStyle/>
          <a:p>
            <a:r>
              <a:rPr lang="pl-PL" sz="1200" b="1" dirty="0" smtClean="0"/>
              <a:t>Źródła:</a:t>
            </a:r>
            <a:endParaRPr lang="pl-PL" sz="1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1143000"/>
            <a:ext cx="8915400" cy="4768222"/>
          </a:xfrm>
        </p:spPr>
        <p:txBody>
          <a:bodyPr/>
          <a:lstStyle/>
          <a:p>
            <a:r>
              <a:rPr lang="pl-PL" dirty="0">
                <a:hlinkClick r:id="rId2"/>
              </a:rPr>
              <a:t>http://</a:t>
            </a:r>
            <a:r>
              <a:rPr lang="pl-PL" dirty="0" smtClean="0">
                <a:hlinkClick r:id="rId2"/>
              </a:rPr>
              <a:t>diytozts.blogspot.com/2018/02/tutorial-pisanka-zdobiona-klejem-na.html</a:t>
            </a:r>
            <a:endParaRPr lang="pl-PL" dirty="0" smtClean="0"/>
          </a:p>
          <a:p>
            <a:r>
              <a:rPr lang="pl-PL" dirty="0">
                <a:hlinkClick r:id="rId3"/>
              </a:rPr>
              <a:t>https</a:t>
            </a:r>
            <a:r>
              <a:rPr lang="pl-PL" dirty="0" smtClean="0">
                <a:hlinkClick r:id="rId3"/>
              </a:rPr>
              <a:t>://www.mamawdomu.pl/2015/03/zabawy-z-pianka-do-golenia.html</a:t>
            </a:r>
            <a:endParaRPr lang="pl-PL" dirty="0" smtClean="0"/>
          </a:p>
          <a:p>
            <a:r>
              <a:rPr lang="pl-PL" dirty="0">
                <a:hlinkClick r:id="rId4"/>
              </a:rPr>
              <a:t>https://mojedziecikreatywnie.pl/2019/04/naturalne-barwienie-jajek-nasze-eksperymenty-w-kuchni</a:t>
            </a:r>
            <a:r>
              <a:rPr lang="pl-PL" dirty="0" smtClean="0">
                <a:hlinkClick r:id="rId4"/>
              </a:rPr>
              <a:t>/</a:t>
            </a:r>
            <a:endParaRPr lang="pl-PL" dirty="0" smtClean="0"/>
          </a:p>
          <a:p>
            <a:r>
              <a:rPr lang="pl-PL" dirty="0"/>
              <a:t>fot. </a:t>
            </a:r>
            <a:r>
              <a:rPr lang="pl-PL" dirty="0" smtClean="0">
                <a:hlinkClick r:id="rId5"/>
              </a:rPr>
              <a:t>jennaburger.com</a:t>
            </a:r>
            <a:endParaRPr lang="pl-PL" dirty="0"/>
          </a:p>
          <a:p>
            <a:r>
              <a:rPr lang="pl-PL" dirty="0" smtClean="0"/>
              <a:t>Autor  fot.: thinkstockphotos.com</a:t>
            </a:r>
          </a:p>
          <a:p>
            <a:r>
              <a:rPr lang="pl-PL" dirty="0"/>
              <a:t>https://pl.freepik.com/darmowe-zdjecie-wektory/pisanka</a:t>
            </a:r>
          </a:p>
        </p:txBody>
      </p:sp>
      <p:sp>
        <p:nvSpPr>
          <p:cNvPr id="4" name="Prostokąt 3"/>
          <p:cNvSpPr/>
          <p:nvPr/>
        </p:nvSpPr>
        <p:spPr>
          <a:xfrm>
            <a:off x="2860964" y="4177145"/>
            <a:ext cx="8111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https://dompelenpomyslow.pl/5-swietnych-pomyslow-na-nietuzinkowe-pisanki/</a:t>
            </a:r>
          </a:p>
        </p:txBody>
      </p:sp>
    </p:spTree>
    <p:extLst>
      <p:ext uri="{BB962C8B-B14F-4D97-AF65-F5344CB8AC3E}">
        <p14:creationId xmlns:p14="http://schemas.microsoft.com/office/powerpoint/2010/main" val="345963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9AD3FB61-6AE9-4485-BE50-6A67D1BBD5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2315C98F-1CCA-4D5A-A03F-29B4BED6C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xmlns="" id="{8456C65E-3C59-4D40-864F-2A31AF2C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xmlns="" id="{2C3C90EF-2E9B-44A4-AB78-BEBD307C37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xmlns="" id="{48E12179-609D-4AF7-96BF-E828E58523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xmlns="" id="{E008B167-7073-455A-9573-FBDDF23F7C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xmlns="" id="{9FC9F31E-3F8D-4B62-87C7-BBBD035E40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xmlns="" id="{84F10612-C7D6-428E-9148-D931DFB237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xmlns="" id="{043D6C36-269F-44CF-B0F2-349C664548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xmlns="" id="{6C168F67-740E-466B-8BDA-26A6F2B7FE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xmlns="" id="{CF2E0909-CFBD-4E94-BEEA-9B6DF1DFBF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xmlns="" id="{5B8BB545-FACB-4642-8938-14D8CD7920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xmlns="" id="{E36904FB-4D24-4290-AD83-449182E6D0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xmlns="" id="{F68AFD49-42C0-402C-8593-37AC0754F0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08C1A257-22D4-41EF-AF6A-CF2D5A1DC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92" name="Freeform 27">
              <a:extLst>
                <a:ext uri="{FF2B5EF4-FFF2-40B4-BE49-F238E27FC236}">
                  <a16:creationId xmlns:a16="http://schemas.microsoft.com/office/drawing/2014/main" xmlns="" id="{95A189A6-9285-450E-9B7E-80B2D590B1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28">
              <a:extLst>
                <a:ext uri="{FF2B5EF4-FFF2-40B4-BE49-F238E27FC236}">
                  <a16:creationId xmlns:a16="http://schemas.microsoft.com/office/drawing/2014/main" xmlns="" id="{D59B349F-5A32-4504-9284-1BE405A5CA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29">
              <a:extLst>
                <a:ext uri="{FF2B5EF4-FFF2-40B4-BE49-F238E27FC236}">
                  <a16:creationId xmlns:a16="http://schemas.microsoft.com/office/drawing/2014/main" xmlns="" id="{79CEC7EC-900E-4C58-9230-308D5E4F5E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0">
              <a:extLst>
                <a:ext uri="{FF2B5EF4-FFF2-40B4-BE49-F238E27FC236}">
                  <a16:creationId xmlns:a16="http://schemas.microsoft.com/office/drawing/2014/main" xmlns="" id="{DC40C46F-A374-45DD-8616-ABBFD1F609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1">
              <a:extLst>
                <a:ext uri="{FF2B5EF4-FFF2-40B4-BE49-F238E27FC236}">
                  <a16:creationId xmlns:a16="http://schemas.microsoft.com/office/drawing/2014/main" xmlns="" id="{75A53528-B55E-4DEA-8E5D-041E3F2A87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2">
              <a:extLst>
                <a:ext uri="{FF2B5EF4-FFF2-40B4-BE49-F238E27FC236}">
                  <a16:creationId xmlns:a16="http://schemas.microsoft.com/office/drawing/2014/main" xmlns="" id="{E33C2044-55CC-4D24-83D6-56DA2A4D9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3">
              <a:extLst>
                <a:ext uri="{FF2B5EF4-FFF2-40B4-BE49-F238E27FC236}">
                  <a16:creationId xmlns:a16="http://schemas.microsoft.com/office/drawing/2014/main" xmlns="" id="{7FE42B80-0325-42E2-A066-69C44DD359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4">
              <a:extLst>
                <a:ext uri="{FF2B5EF4-FFF2-40B4-BE49-F238E27FC236}">
                  <a16:creationId xmlns:a16="http://schemas.microsoft.com/office/drawing/2014/main" xmlns="" id="{A0F3EB45-3286-4ACF-B3E0-E3C8CF23F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5">
              <a:extLst>
                <a:ext uri="{FF2B5EF4-FFF2-40B4-BE49-F238E27FC236}">
                  <a16:creationId xmlns:a16="http://schemas.microsoft.com/office/drawing/2014/main" xmlns="" id="{DABF753A-353D-49D9-8111-08D35B7A62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6">
              <a:extLst>
                <a:ext uri="{FF2B5EF4-FFF2-40B4-BE49-F238E27FC236}">
                  <a16:creationId xmlns:a16="http://schemas.microsoft.com/office/drawing/2014/main" xmlns="" id="{52FED251-392F-4094-8F4A-371A795ED3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7">
              <a:extLst>
                <a:ext uri="{FF2B5EF4-FFF2-40B4-BE49-F238E27FC236}">
                  <a16:creationId xmlns:a16="http://schemas.microsoft.com/office/drawing/2014/main" xmlns="" id="{82082796-8C4C-405B-9F59-11B4223D6E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8">
              <a:extLst>
                <a:ext uri="{FF2B5EF4-FFF2-40B4-BE49-F238E27FC236}">
                  <a16:creationId xmlns:a16="http://schemas.microsoft.com/office/drawing/2014/main" xmlns="" id="{8358644C-7384-41C4-978E-1125B9BF85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11255D9-07C6-4F67-9E5F-870AA99A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992" y="624109"/>
            <a:ext cx="3405619" cy="1950933"/>
          </a:xfrm>
        </p:spPr>
        <p:txBody>
          <a:bodyPr>
            <a:normAutofit fontScale="90000"/>
          </a:bodyPr>
          <a:lstStyle/>
          <a:p>
            <a:r>
              <a:rPr lang="pl-PL" sz="3300" dirty="0"/>
              <a:t>Można też użyć suszonych liści</a:t>
            </a:r>
            <a:br>
              <a:rPr lang="pl-PL" sz="3300" dirty="0"/>
            </a:br>
            <a:r>
              <a:rPr lang="pl-PL" sz="3300" dirty="0"/>
              <a:t> i łupinek cebuli.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C60FC0F-F5D9-4E45-B621-42FC86396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610"/>
          <a:stretch/>
        </p:blipFill>
        <p:spPr bwMode="auto">
          <a:xfrm>
            <a:off x="-2650" y="10"/>
            <a:ext cx="4646985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17E39382-3BDF-4F54-8585-82ACB0EE3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Freeform 11">
            <a:extLst>
              <a:ext uri="{FF2B5EF4-FFF2-40B4-BE49-F238E27FC236}">
                <a16:creationId xmlns:a16="http://schemas.microsoft.com/office/drawing/2014/main" xmlns="" id="{06E7B50D-4267-4B64-A59B-48EA8221E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8B108B95-6BB6-4A0B-9576-05752337B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616"/>
          <a:stretch/>
        </p:blipFill>
        <p:spPr bwMode="auto">
          <a:xfrm>
            <a:off x="-1552" y="3429000"/>
            <a:ext cx="464698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B7A81025-7EA9-493C-A8AA-C2443AD28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33" idx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16934" y="3429000"/>
            <a:ext cx="4662638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xmlns="" id="{30678A5E-61C8-47E7-9E96-B90C5A33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7198" y="4491054"/>
            <a:ext cx="4437412" cy="1420167"/>
          </a:xfrm>
        </p:spPr>
        <p:txBody>
          <a:bodyPr>
            <a:normAutofit/>
          </a:bodyPr>
          <a:lstStyle/>
          <a:p>
            <a:r>
              <a:rPr lang="pl-PL" dirty="0"/>
              <a:t>Przyklej suszone liście do jajek, </a:t>
            </a:r>
          </a:p>
          <a:p>
            <a:pPr marL="0" indent="0">
              <a:buNone/>
            </a:pPr>
            <a:r>
              <a:rPr lang="pl-PL" dirty="0"/>
              <a:t>     a następnie ugotuj je</a:t>
            </a:r>
          </a:p>
          <a:p>
            <a:pPr marL="0" indent="0">
              <a:buNone/>
            </a:pPr>
            <a:r>
              <a:rPr lang="pl-PL" dirty="0"/>
              <a:t>	 z łupinkami 	cebuli.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3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1AC13B2-B86D-4F80-A525-BA36E7E8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584" y="624110"/>
            <a:ext cx="3936349" cy="1280890"/>
          </a:xfrm>
        </p:spPr>
        <p:txBody>
          <a:bodyPr>
            <a:normAutofit/>
          </a:bodyPr>
          <a:lstStyle/>
          <a:p>
            <a:r>
              <a:rPr lang="pl-PL" dirty="0"/>
              <a:t>Pisanki z użyciem barwników</a:t>
            </a:r>
          </a:p>
        </p:txBody>
      </p:sp>
      <p:sp>
        <p:nvSpPr>
          <p:cNvPr id="3080" name="Content Placeholder 3079">
            <a:extLst>
              <a:ext uri="{FF2B5EF4-FFF2-40B4-BE49-F238E27FC236}">
                <a16:creationId xmlns:a16="http://schemas.microsoft.com/office/drawing/2014/main" xmlns="" id="{B0363DA6-D0EE-480F-BF22-41BE45022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912012"/>
            <a:ext cx="4802188" cy="2999210"/>
          </a:xfrm>
        </p:spPr>
        <p:txBody>
          <a:bodyPr>
            <a:normAutofit/>
          </a:bodyPr>
          <a:lstStyle/>
          <a:p>
            <a:r>
              <a:rPr lang="pl-PL" dirty="0"/>
              <a:t>Stopniowo dolewaj wody do barwników.</a:t>
            </a:r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05EE27B0-3430-4C03-9D9C-5DB7A65AC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r="9978"/>
          <a:stretch/>
        </p:blipFill>
        <p:spPr bwMode="auto">
          <a:xfrm>
            <a:off x="7736146" y="624111"/>
            <a:ext cx="3768466" cy="26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C28B93C-0C7E-42E4-BBF0-121F3C5AF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r="4512" b="3"/>
          <a:stretch/>
        </p:blipFill>
        <p:spPr bwMode="auto">
          <a:xfrm>
            <a:off x="7736146" y="3416024"/>
            <a:ext cx="3768466" cy="26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65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72">
            <a:extLst>
              <a:ext uri="{FF2B5EF4-FFF2-40B4-BE49-F238E27FC236}">
                <a16:creationId xmlns:a16="http://schemas.microsoft.com/office/drawing/2014/main" xmlns="" id="{63C85234-2815-43E0-B6D4-85768D072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105" name="Group 74">
            <a:extLst>
              <a:ext uri="{FF2B5EF4-FFF2-40B4-BE49-F238E27FC236}">
                <a16:creationId xmlns:a16="http://schemas.microsoft.com/office/drawing/2014/main" xmlns="" id="{3020C834-9D29-48AC-A91B-9349007693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631574" y="228600"/>
            <a:ext cx="2851523" cy="6638625"/>
            <a:chOff x="2487613" y="285750"/>
            <a:chExt cx="2428875" cy="5654676"/>
          </a:xfrm>
        </p:grpSpPr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xmlns="" id="{77276475-4AA2-49BE-AC37-C54F8F88FB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xmlns="" id="{09BD2472-4721-46D7-9E28-C57E06EA77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xmlns="" id="{0FC4CBE8-76C4-411F-8B9C-2ECC0AD843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xmlns="" id="{07C14349-849D-4732-B91C-5D08257B7C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xmlns="" id="{A592B5A4-A197-4E19-8F85-3C52EC8983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xmlns="" id="{90712CB6-0CDF-428B-BAD1-07EA1AC681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xmlns="" id="{EDE68759-CC9D-487D-BD1C-346D8E696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xmlns="" id="{9E6BEA2D-6BDB-4D13-8400-EA48D0D9D9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xmlns="" id="{AB404E8B-9F1E-46FF-A871-73DD1D5BD2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xmlns="" id="{02ECB5FB-3D55-4049-BE34-409E695D56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xmlns="" id="{E93DC0E9-E61E-4657-8163-94992BF222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xmlns="" id="{0729A208-2B8A-49CB-A1D8-7B76821E35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106" name="Group 88">
            <a:extLst>
              <a:ext uri="{FF2B5EF4-FFF2-40B4-BE49-F238E27FC236}">
                <a16:creationId xmlns:a16="http://schemas.microsoft.com/office/drawing/2014/main" xmlns="" id="{76E08E07-5618-4A92-AEEC-3091E3780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xmlns="" id="{D15C806C-4F60-4B97-B21C-D5CB439680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xmlns="" id="{3D774D9C-4224-46FD-BEAD-0A49CC887E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xmlns="" id="{AF5C1558-FA8A-4146-9015-B70BD70AF8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xmlns="" id="{534F605C-EBB6-4EBE-B9A2-587FE0E301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xmlns="" id="{4079F38C-5941-4C49-96B9-4FD2A706A9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xmlns="" id="{90047C1C-5410-427D-881C-0882A5759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xmlns="" id="{15A4A584-B446-485D-B913-BD193A87B6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xmlns="" id="{69C5EDF0-3CA0-476C-A5C7-E22D797410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xmlns="" id="{D7D7B886-8B64-4529-A910-B50806D517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xmlns="" id="{65E6865E-28BC-4418-9BD9-4AE29CE874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xmlns="" id="{FD8FC825-C6BF-4406-BC65-55FFD5BBF5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xmlns="" id="{5A5FE50F-24A9-4AFD-AF1E-FBA45FD4E3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97F3053-02CE-4859-BF2D-8610CF17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24110"/>
            <a:ext cx="5408612" cy="1280890"/>
          </a:xfrm>
        </p:spPr>
        <p:txBody>
          <a:bodyPr>
            <a:normAutofit fontScale="90000"/>
          </a:bodyPr>
          <a:lstStyle/>
          <a:p>
            <a:r>
              <a:rPr lang="pl-PL" dirty="0"/>
              <a:t>Pisanki mogą </a:t>
            </a:r>
            <a:r>
              <a:rPr lang="pl-PL" dirty="0" smtClean="0"/>
              <a:t>też </a:t>
            </a:r>
            <a:r>
              <a:rPr lang="pl-PL" dirty="0"/>
              <a:t>wyglądać jak MINIONKI…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A025D9CC-4C6B-4F2C-B909-01229E4E7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664"/>
          <a:stretch/>
        </p:blipFill>
        <p:spPr bwMode="auto">
          <a:xfrm>
            <a:off x="-1554" y="1730"/>
            <a:ext cx="2720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102">
            <a:extLst>
              <a:ext uri="{FF2B5EF4-FFF2-40B4-BE49-F238E27FC236}">
                <a16:creationId xmlns:a16="http://schemas.microsoft.com/office/drawing/2014/main" xmlns="" id="{926D9C90-73C9-40EA-869D-5EB849F5F5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8" name="Freeform 11">
            <a:extLst>
              <a:ext uri="{FF2B5EF4-FFF2-40B4-BE49-F238E27FC236}">
                <a16:creationId xmlns:a16="http://schemas.microsoft.com/office/drawing/2014/main" xmlns="" id="{44779D36-BCBC-4639-8333-249431E26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109" name="Content Placeholder 4101">
            <a:extLst>
              <a:ext uri="{FF2B5EF4-FFF2-40B4-BE49-F238E27FC236}">
                <a16:creationId xmlns:a16="http://schemas.microsoft.com/office/drawing/2014/main" xmlns="" id="{9865B598-3E3D-46AA-9FF1-8D9C6970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3995224"/>
            <a:ext cx="6847944" cy="1915997"/>
          </a:xfrm>
        </p:spPr>
        <p:txBody>
          <a:bodyPr>
            <a:normAutofit/>
          </a:bodyPr>
          <a:lstStyle/>
          <a:p>
            <a:r>
              <a:rPr lang="pl-PL" dirty="0"/>
              <a:t>Używamy dwóch kolorów barwników, a po wyschnięciu </a:t>
            </a:r>
            <a:r>
              <a:rPr lang="pl-PL" dirty="0" smtClean="0"/>
              <a:t>jajka, </a:t>
            </a:r>
            <a:r>
              <a:rPr lang="pl-PL" dirty="0"/>
              <a:t>markera. </a:t>
            </a:r>
          </a:p>
          <a:p>
            <a:r>
              <a:rPr lang="pl-PL" dirty="0"/>
              <a:t>Oczka trzeba kupić w sklepie papierniczym lub namalować samemu.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0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2B16C54D-9881-48B2-9089-078A94ED6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D60B236-C410-4116-86FE-AAD46BA3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Farby akwarelowe</a:t>
            </a:r>
            <a:br>
              <a:rPr lang="pl-PL" sz="2800" dirty="0"/>
            </a:br>
            <a:r>
              <a:rPr lang="pl-PL" sz="2800" dirty="0"/>
              <a:t> i kredki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1FCF991-75EB-44A5-929C-06F9CB93E1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9746EC7-AD68-4232-B627-198A52400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74537"/>
          </a:xfrm>
        </p:spPr>
        <p:txBody>
          <a:bodyPr>
            <a:normAutofit/>
          </a:bodyPr>
          <a:lstStyle/>
          <a:p>
            <a:r>
              <a:rPr lang="pl-PL" dirty="0"/>
              <a:t>Pomaluj jajka farbami akwarelowymi, a następnie twórz na nich wzory kredkami.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1320733A-34E5-4D0F-A5A4-176CDCCAC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r="17479" b="1"/>
          <a:stretch/>
        </p:blipFill>
        <p:spPr bwMode="auto">
          <a:xfrm>
            <a:off x="4619544" y="640080"/>
            <a:ext cx="3380136" cy="52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2966563B-0BDB-4E1F-86F3-09CA6D71A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4" r="12199" b="1"/>
          <a:stretch/>
        </p:blipFill>
        <p:spPr bwMode="auto">
          <a:xfrm>
            <a:off x="8163406" y="640080"/>
            <a:ext cx="3395275" cy="52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1">
            <a:extLst>
              <a:ext uri="{FF2B5EF4-FFF2-40B4-BE49-F238E27FC236}">
                <a16:creationId xmlns:a16="http://schemas.microsoft.com/office/drawing/2014/main" xmlns="" id="{AF838850-2A6A-406A-A36B-1B8E95BA96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8BD30EA2-8070-48EC-BC41-2869CA1A91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D96C778-0FE6-4CBF-911A-B01781EC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pl-PL" dirty="0" err="1"/>
              <a:t>Mulinowe</a:t>
            </a:r>
            <a:r>
              <a:rPr lang="pl-PL" dirty="0"/>
              <a:t> pisanki</a:t>
            </a:r>
            <a:endParaRPr lang="pl-PL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BF40D12C-3EB2-43EA-A6B2-81D1325190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xmlns="" id="{9719794D-BEA2-441C-A28E-F5BE7D78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pl-PL" dirty="0"/>
              <a:t>Posmaruj jajka klejem </a:t>
            </a:r>
          </a:p>
          <a:p>
            <a:pPr marL="0" indent="0">
              <a:buNone/>
            </a:pPr>
            <a:r>
              <a:rPr lang="pl-PL" dirty="0"/>
              <a:t>	i owijaj muliną.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9428D84E-6888-49C0-B501-97922844E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" r="-1" b="-1"/>
          <a:stretch/>
        </p:blipFill>
        <p:spPr bwMode="auto">
          <a:xfrm>
            <a:off x="4619543" y="640080"/>
            <a:ext cx="6953577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1">
            <a:extLst>
              <a:ext uri="{FF2B5EF4-FFF2-40B4-BE49-F238E27FC236}">
                <a16:creationId xmlns:a16="http://schemas.microsoft.com/office/drawing/2014/main" xmlns="" id="{A796071E-2EB3-4DB7-AC56-CCD9693498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5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DCC583FC-3774-47D1-9A8B-E0DBA89CB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E8DDDC38-A59D-4C57-BEAA-01E57BDE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685253" y="228600"/>
            <a:ext cx="2851523" cy="6638625"/>
            <a:chOff x="2487613" y="285750"/>
            <a:chExt cx="2428875" cy="5654676"/>
          </a:xfrm>
        </p:grpSpPr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xmlns="" id="{07181E0D-4E2E-4CF7-83D6-6BF1884F26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xmlns="" id="{41E4039F-6250-4F1A-8B44-8211D95CBF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xmlns="" id="{C27CE0F8-A859-4A25-8A2E-2F48B2D7F1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xmlns="" id="{1D3B4413-99E7-41CB-BC1A-91CB93B73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xmlns="" id="{2B5AE9BA-21EA-413E-92D1-70B41D12F8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xmlns="" id="{EA6962B4-B58E-4363-AE37-502AAB46F0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xmlns="" id="{8CFEAE09-A4F7-4009-BBA4-E007F3FF21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xmlns="" id="{BEC0F162-6193-4A0C-9667-DD7C8B4BD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xmlns="" id="{7AE69957-54B0-48E2-8BCD-EE01C7190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xmlns="" id="{9E3E384D-F4D8-4B3A-978C-EFEED16D3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xmlns="" id="{66DD5E8A-F260-4F93-94D6-AA109560AC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xmlns="" id="{AB7CE38B-1EFC-4D54-BD22-F0E1C0ED2A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4251A81-4530-41B5-B8FB-DC124AC02C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xmlns="" id="{704F0C26-A940-4311-8A41-C69C075D77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xmlns="" id="{72844B50-4A36-4E90-9BD1-7945BAF043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xmlns="" id="{FFFF2F5F-4D06-40B4-AAF7-7BF88551BF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xmlns="" id="{C2D84FDB-118B-42FD-8561-B383615D2B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xmlns="" id="{5B64B543-1195-4970-808B-156908D3B5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xmlns="" id="{1B6440B3-14CA-4B3F-AF89-7FEC0A2246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xmlns="" id="{47F34F74-6C9C-4D9D-B2D7-AF753BD44A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xmlns="" id="{4246517D-AB8F-4BEF-B5E5-7A8BC0DDEE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xmlns="" id="{0ACFBF4D-E487-4BD0-8BCA-2DB6DC0464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xmlns="" id="{23DE6D3A-314E-4642-AEAF-54B822D4E1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xmlns="" id="{FEE0BBF7-C59B-4279-AFF5-28F6433B9A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xmlns="" id="{B2C1E620-478E-4DC2-A505-934657FF11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345784-FF46-410B-9103-09BF9164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788" y="624110"/>
            <a:ext cx="3443824" cy="1280890"/>
          </a:xfrm>
        </p:spPr>
        <p:txBody>
          <a:bodyPr>
            <a:normAutofit fontScale="90000"/>
          </a:bodyPr>
          <a:lstStyle/>
          <a:p>
            <a:r>
              <a:rPr lang="pl-PL" dirty="0"/>
              <a:t>Możesz też użyć samych mazaków…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AECDF498-6F66-4565-9FB7-1076703337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Freeform 11">
            <a:extLst>
              <a:ext uri="{FF2B5EF4-FFF2-40B4-BE49-F238E27FC236}">
                <a16:creationId xmlns:a16="http://schemas.microsoft.com/office/drawing/2014/main" xmlns="" id="{E0779346-49CA-41C2-BD0A-62F2E1903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84ED623F-0EFB-45A6-B479-16B80B16F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2" b="27246"/>
          <a:stretch/>
        </p:blipFill>
        <p:spPr bwMode="auto">
          <a:xfrm>
            <a:off x="-1555" y="1731"/>
            <a:ext cx="4662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xmlns="" id="{3949CD53-F493-4D65-BCA2-D180680CC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8981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779</Words>
  <Application>Microsoft Office PowerPoint</Application>
  <PresentationFormat>Niestandardowy</PresentationFormat>
  <Paragraphs>125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Smuga</vt:lpstr>
      <vt:lpstr>WIELKANOCNE PISANKI</vt:lpstr>
      <vt:lpstr>Wystarczy czarny marker…</vt:lpstr>
      <vt:lpstr>Pisanki - buźki</vt:lpstr>
      <vt:lpstr>Można też użyć suszonych liści  i łupinek cebuli.</vt:lpstr>
      <vt:lpstr>Pisanki z użyciem barwników</vt:lpstr>
      <vt:lpstr>Pisanki mogą też wyglądać jak MINIONKI…</vt:lpstr>
      <vt:lpstr>Farby akwarelowe  i kredki</vt:lpstr>
      <vt:lpstr>Mulinowe pisanki</vt:lpstr>
      <vt:lpstr>Możesz też użyć samych mazaków…</vt:lpstr>
      <vt:lpstr>Pisanki z brokatem</vt:lpstr>
      <vt:lpstr>Pisanki z kleksami</vt:lpstr>
      <vt:lpstr>Pisanki zdobione techniką decoupage</vt:lpstr>
      <vt:lpstr>Pisanki ze wstążkami</vt:lpstr>
      <vt:lpstr>Pisanki owijane gumką</vt:lpstr>
      <vt:lpstr>Pisanki w kwiatki</vt:lpstr>
      <vt:lpstr>Galaktyczne wzory</vt:lpstr>
      <vt:lpstr>Wyklejone wzorki</vt:lpstr>
      <vt:lpstr>Pisanki  z cukrową posypką</vt:lpstr>
      <vt:lpstr>Gotowane w tkaninach</vt:lpstr>
      <vt:lpstr>Zdobione makaronem  i ziarnami</vt:lpstr>
      <vt:lpstr>Malowanie jajek przy użyciu firanki</vt:lpstr>
      <vt:lpstr>Marmurkowe jajka</vt:lpstr>
      <vt:lpstr>Pisanki z użyciem kleju na gorąco</vt:lpstr>
      <vt:lpstr>Jaja malowane pianką do golenia</vt:lpstr>
      <vt:lpstr>Stylowe zacieki na pisankach</vt:lpstr>
      <vt:lpstr>Z użyciem folii bąbelkowej</vt:lpstr>
      <vt:lpstr>Z użyciem czerwonej kapusty</vt:lpstr>
      <vt:lpstr>Malowanie jajek kredkami świecowymi</vt:lpstr>
      <vt:lpstr>Quilling</vt:lpstr>
      <vt:lpstr>Pisanki  z papier mâché </vt:lpstr>
      <vt:lpstr>Źródła:</vt:lpstr>
      <vt:lpstr>Źródła: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WIELKANOCNE PISANKI</dc:title>
  <dc:creator>User</dc:creator>
  <cp:lastModifiedBy>Bibl_X1</cp:lastModifiedBy>
  <cp:revision>36</cp:revision>
  <dcterms:created xsi:type="dcterms:W3CDTF">2020-04-04T19:15:05Z</dcterms:created>
  <dcterms:modified xsi:type="dcterms:W3CDTF">2021-03-30T11:50:06Z</dcterms:modified>
</cp:coreProperties>
</file>